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7" r:id="rId6"/>
    <p:sldId id="265" r:id="rId7"/>
    <p:sldId id="260" r:id="rId8"/>
    <p:sldId id="266" r:id="rId9"/>
    <p:sldId id="262" r:id="rId10"/>
    <p:sldId id="261" r:id="rId11"/>
    <p:sldId id="263" r:id="rId12"/>
    <p:sldId id="264"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96515C-C8A1-47B6-9706-52CC0B4C265D}" v="16" dt="2025-06-22T22:12:10.6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896" autoAdjust="0"/>
  </p:normalViewPr>
  <p:slideViewPr>
    <p:cSldViewPr snapToGrid="0" snapToObjects="1">
      <p:cViewPr varScale="1">
        <p:scale>
          <a:sx n="76" d="100"/>
          <a:sy n="76" d="100"/>
        </p:scale>
        <p:origin x="2028" y="90"/>
      </p:cViewPr>
      <p:guideLst>
        <p:guide orient="horz" pos="2160"/>
        <p:guide pos="2880"/>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m Thapa" userId="d06131c0-a7aa-476e-b244-b8832c095dde" providerId="ADAL" clId="{A396515C-C8A1-47B6-9706-52CC0B4C265D}"/>
    <pc:docChg chg="undo custSel addSld modSld sldOrd">
      <pc:chgData name="Som Thapa" userId="d06131c0-a7aa-476e-b244-b8832c095dde" providerId="ADAL" clId="{A396515C-C8A1-47B6-9706-52CC0B4C265D}" dt="2025-06-22T22:12:10.660" v="487"/>
      <pc:docMkLst>
        <pc:docMk/>
      </pc:docMkLst>
      <pc:sldChg chg="addSp delSp modSp mod modTransition setBg addAnim delAnim modAnim">
        <pc:chgData name="Som Thapa" userId="d06131c0-a7aa-476e-b244-b8832c095dde" providerId="ADAL" clId="{A396515C-C8A1-47B6-9706-52CC0B4C265D}" dt="2025-06-22T22:12:10.660" v="487"/>
        <pc:sldMkLst>
          <pc:docMk/>
          <pc:sldMk cId="0" sldId="256"/>
        </pc:sldMkLst>
        <pc:spChg chg="mod">
          <ac:chgData name="Som Thapa" userId="d06131c0-a7aa-476e-b244-b8832c095dde" providerId="ADAL" clId="{A396515C-C8A1-47B6-9706-52CC0B4C265D}" dt="2025-06-20T16:29:18.794" v="14" actId="26606"/>
          <ac:spMkLst>
            <pc:docMk/>
            <pc:sldMk cId="0" sldId="256"/>
            <ac:spMk id="2" creationId="{00000000-0000-0000-0000-000000000000}"/>
          </ac:spMkLst>
        </pc:spChg>
        <pc:spChg chg="mod">
          <ac:chgData name="Som Thapa" userId="d06131c0-a7aa-476e-b244-b8832c095dde" providerId="ADAL" clId="{A396515C-C8A1-47B6-9706-52CC0B4C265D}" dt="2025-06-20T16:29:46.348" v="15" actId="20577"/>
          <ac:spMkLst>
            <pc:docMk/>
            <pc:sldMk cId="0" sldId="256"/>
            <ac:spMk id="3" creationId="{00000000-0000-0000-0000-000000000000}"/>
          </ac:spMkLst>
        </pc:spChg>
        <pc:spChg chg="add">
          <ac:chgData name="Som Thapa" userId="d06131c0-a7aa-476e-b244-b8832c095dde" providerId="ADAL" clId="{A396515C-C8A1-47B6-9706-52CC0B4C265D}" dt="2025-06-20T16:29:18.794" v="14" actId="26606"/>
          <ac:spMkLst>
            <pc:docMk/>
            <pc:sldMk cId="0" sldId="256"/>
            <ac:spMk id="16" creationId="{8C790BE2-4E4F-4AAF-81A2-4A6F4885EBE6}"/>
          </ac:spMkLst>
        </pc:spChg>
        <pc:spChg chg="add">
          <ac:chgData name="Som Thapa" userId="d06131c0-a7aa-476e-b244-b8832c095dde" providerId="ADAL" clId="{A396515C-C8A1-47B6-9706-52CC0B4C265D}" dt="2025-06-20T16:29:18.794" v="14" actId="26606"/>
          <ac:spMkLst>
            <pc:docMk/>
            <pc:sldMk cId="0" sldId="256"/>
            <ac:spMk id="18" creationId="{D28B54C3-B57B-472A-B96E-1FCB67093DC2}"/>
          </ac:spMkLst>
        </pc:spChg>
        <pc:spChg chg="add">
          <ac:chgData name="Som Thapa" userId="d06131c0-a7aa-476e-b244-b8832c095dde" providerId="ADAL" clId="{A396515C-C8A1-47B6-9706-52CC0B4C265D}" dt="2025-06-20T16:29:18.794" v="14" actId="26606"/>
          <ac:spMkLst>
            <pc:docMk/>
            <pc:sldMk cId="0" sldId="256"/>
            <ac:spMk id="20" creationId="{7DB3C429-F8DA-49B9-AF84-21996FCF78B5}"/>
          </ac:spMkLst>
        </pc:spChg>
        <pc:spChg chg="add">
          <ac:chgData name="Som Thapa" userId="d06131c0-a7aa-476e-b244-b8832c095dde" providerId="ADAL" clId="{A396515C-C8A1-47B6-9706-52CC0B4C265D}" dt="2025-06-20T16:29:18.794" v="14" actId="26606"/>
          <ac:spMkLst>
            <pc:docMk/>
            <pc:sldMk cId="0" sldId="256"/>
            <ac:spMk id="22" creationId="{C4C9F2B0-1044-46EB-8AEB-C3BFFDE6C2CC}"/>
          </ac:spMkLst>
        </pc:spChg>
        <pc:spChg chg="add">
          <ac:chgData name="Som Thapa" userId="d06131c0-a7aa-476e-b244-b8832c095dde" providerId="ADAL" clId="{A396515C-C8A1-47B6-9706-52CC0B4C265D}" dt="2025-06-20T16:29:18.794" v="14" actId="26606"/>
          <ac:spMkLst>
            <pc:docMk/>
            <pc:sldMk cId="0" sldId="256"/>
            <ac:spMk id="24" creationId="{32B3ACB3-D689-442E-8A40-8680B0FEB8A2}"/>
          </ac:spMkLst>
        </pc:spChg>
        <pc:picChg chg="add mod">
          <ac:chgData name="Som Thapa" userId="d06131c0-a7aa-476e-b244-b8832c095dde" providerId="ADAL" clId="{A396515C-C8A1-47B6-9706-52CC0B4C265D}" dt="2025-06-20T16:29:18.794" v="14" actId="26606"/>
          <ac:picMkLst>
            <pc:docMk/>
            <pc:sldMk cId="0" sldId="256"/>
            <ac:picMk id="5" creationId="{B76ED195-9031-9E2F-5F91-57ED6BCAD11F}"/>
          </ac:picMkLst>
        </pc:picChg>
        <pc:picChg chg="add del mod">
          <ac:chgData name="Som Thapa" userId="d06131c0-a7aa-476e-b244-b8832c095dde" providerId="ADAL" clId="{A396515C-C8A1-47B6-9706-52CC0B4C265D}" dt="2025-06-22T21:39:54.420" v="455" actId="21"/>
          <ac:picMkLst>
            <pc:docMk/>
            <pc:sldMk cId="0" sldId="256"/>
            <ac:picMk id="7" creationId="{EF05C77E-1CF6-13BB-3868-0AEE0F59C1D4}"/>
          </ac:picMkLst>
        </pc:picChg>
        <pc:picChg chg="add del mod">
          <ac:chgData name="Som Thapa" userId="d06131c0-a7aa-476e-b244-b8832c095dde" providerId="ADAL" clId="{A396515C-C8A1-47B6-9706-52CC0B4C265D}" dt="2025-06-22T21:57:06.276" v="464"/>
          <ac:picMkLst>
            <pc:docMk/>
            <pc:sldMk cId="0" sldId="256"/>
            <ac:picMk id="17" creationId="{185AE0D5-6208-B0F7-A326-F57EC9FF61B5}"/>
          </ac:picMkLst>
        </pc:picChg>
        <pc:picChg chg="add del mod">
          <ac:chgData name="Som Thapa" userId="d06131c0-a7aa-476e-b244-b8832c095dde" providerId="ADAL" clId="{A396515C-C8A1-47B6-9706-52CC0B4C265D}" dt="2025-06-22T22:00:12.263" v="477"/>
          <ac:picMkLst>
            <pc:docMk/>
            <pc:sldMk cId="0" sldId="256"/>
            <ac:picMk id="19" creationId="{BE016244-7A72-BE33-C290-2EE77F65CD41}"/>
          </ac:picMkLst>
        </pc:picChg>
        <pc:picChg chg="add del mod ord">
          <ac:chgData name="Som Thapa" userId="d06131c0-a7aa-476e-b244-b8832c095dde" providerId="ADAL" clId="{A396515C-C8A1-47B6-9706-52CC0B4C265D}" dt="2025-06-22T22:00:33.766" v="478"/>
          <ac:picMkLst>
            <pc:docMk/>
            <pc:sldMk cId="0" sldId="256"/>
            <ac:picMk id="23" creationId="{9960D65C-C35D-5B13-165F-A2157DBBD96B}"/>
          </ac:picMkLst>
        </pc:picChg>
        <pc:picChg chg="add del mod">
          <ac:chgData name="Som Thapa" userId="d06131c0-a7aa-476e-b244-b8832c095dde" providerId="ADAL" clId="{A396515C-C8A1-47B6-9706-52CC0B4C265D}" dt="2025-06-22T22:00:53.623" v="480"/>
          <ac:picMkLst>
            <pc:docMk/>
            <pc:sldMk cId="0" sldId="256"/>
            <ac:picMk id="25" creationId="{0F43B740-1815-6A67-254D-C02DC2F72A09}"/>
          </ac:picMkLst>
        </pc:picChg>
        <pc:picChg chg="add del mod ord">
          <ac:chgData name="Som Thapa" userId="d06131c0-a7aa-476e-b244-b8832c095dde" providerId="ADAL" clId="{A396515C-C8A1-47B6-9706-52CC0B4C265D}" dt="2025-06-22T22:01:13.485" v="481"/>
          <ac:picMkLst>
            <pc:docMk/>
            <pc:sldMk cId="0" sldId="256"/>
            <ac:picMk id="29" creationId="{8671DF31-3EF2-E871-5CD7-1B54889955B0}"/>
          </ac:picMkLst>
        </pc:picChg>
        <pc:picChg chg="add del mod">
          <ac:chgData name="Som Thapa" userId="d06131c0-a7aa-476e-b244-b8832c095dde" providerId="ADAL" clId="{A396515C-C8A1-47B6-9706-52CC0B4C265D}" dt="2025-06-22T22:02:21.334" v="483"/>
          <ac:picMkLst>
            <pc:docMk/>
            <pc:sldMk cId="0" sldId="256"/>
            <ac:picMk id="30" creationId="{4BBA0D89-BE1F-AFA6-EB6D-CED2D5506FBF}"/>
          </ac:picMkLst>
        </pc:picChg>
        <pc:picChg chg="add del mod ord">
          <ac:chgData name="Som Thapa" userId="d06131c0-a7aa-476e-b244-b8832c095dde" providerId="ADAL" clId="{A396515C-C8A1-47B6-9706-52CC0B4C265D}" dt="2025-06-22T22:02:40.256" v="484"/>
          <ac:picMkLst>
            <pc:docMk/>
            <pc:sldMk cId="0" sldId="256"/>
            <ac:picMk id="34" creationId="{5594254F-C3E8-7C35-94B0-900CE699FB4D}"/>
          </ac:picMkLst>
        </pc:picChg>
        <pc:picChg chg="add del mod">
          <ac:chgData name="Som Thapa" userId="d06131c0-a7aa-476e-b244-b8832c095dde" providerId="ADAL" clId="{A396515C-C8A1-47B6-9706-52CC0B4C265D}" dt="2025-06-22T22:03:55.017" v="486"/>
          <ac:picMkLst>
            <pc:docMk/>
            <pc:sldMk cId="0" sldId="256"/>
            <ac:picMk id="35" creationId="{AF8AE3C0-7475-3554-C092-7F64B554E97A}"/>
          </ac:picMkLst>
        </pc:picChg>
        <pc:picChg chg="add del mod ord">
          <ac:chgData name="Som Thapa" userId="d06131c0-a7aa-476e-b244-b8832c095dde" providerId="ADAL" clId="{A396515C-C8A1-47B6-9706-52CC0B4C265D}" dt="2025-06-22T22:12:10.660" v="487"/>
          <ac:picMkLst>
            <pc:docMk/>
            <pc:sldMk cId="0" sldId="256"/>
            <ac:picMk id="39" creationId="{0E152F7C-70BF-B5A7-DC6E-0D1BDDAC86F6}"/>
          </ac:picMkLst>
        </pc:picChg>
        <pc:picChg chg="add mod">
          <ac:chgData name="Som Thapa" userId="d06131c0-a7aa-476e-b244-b8832c095dde" providerId="ADAL" clId="{A396515C-C8A1-47B6-9706-52CC0B4C265D}" dt="2025-06-22T22:12:10.660" v="487"/>
          <ac:picMkLst>
            <pc:docMk/>
            <pc:sldMk cId="0" sldId="256"/>
            <ac:picMk id="40" creationId="{E84525E5-1BE0-2990-B9E0-FF94DBA840A1}"/>
          </ac:picMkLst>
        </pc:picChg>
      </pc:sldChg>
      <pc:sldChg chg="addSp delSp modSp mod modTransition setBg modAnim modNotesTx">
        <pc:chgData name="Som Thapa" userId="d06131c0-a7aa-476e-b244-b8832c095dde" providerId="ADAL" clId="{A396515C-C8A1-47B6-9706-52CC0B4C265D}" dt="2025-06-22T22:12:10.660" v="487"/>
        <pc:sldMkLst>
          <pc:docMk/>
          <pc:sldMk cId="0" sldId="257"/>
        </pc:sldMkLst>
        <pc:spChg chg="mod">
          <ac:chgData name="Som Thapa" userId="d06131c0-a7aa-476e-b244-b8832c095dde" providerId="ADAL" clId="{A396515C-C8A1-47B6-9706-52CC0B4C265D}" dt="2025-06-20T16:27:18.298" v="5" actId="26606"/>
          <ac:spMkLst>
            <pc:docMk/>
            <pc:sldMk cId="0" sldId="257"/>
            <ac:spMk id="2" creationId="{00000000-0000-0000-0000-000000000000}"/>
          </ac:spMkLst>
        </pc:spChg>
        <pc:spChg chg="add">
          <ac:chgData name="Som Thapa" userId="d06131c0-a7aa-476e-b244-b8832c095dde" providerId="ADAL" clId="{A396515C-C8A1-47B6-9706-52CC0B4C265D}" dt="2025-06-20T16:27:18.298" v="5" actId="26606"/>
          <ac:spMkLst>
            <pc:docMk/>
            <pc:sldMk cId="0" sldId="257"/>
            <ac:spMk id="6" creationId="{BACC6370-2D7E-4714-9D71-7542949D7D5D}"/>
          </ac:spMkLst>
        </pc:spChg>
        <pc:spChg chg="add">
          <ac:chgData name="Som Thapa" userId="d06131c0-a7aa-476e-b244-b8832c095dde" providerId="ADAL" clId="{A396515C-C8A1-47B6-9706-52CC0B4C265D}" dt="2025-06-20T16:27:18.298" v="5" actId="26606"/>
          <ac:spMkLst>
            <pc:docMk/>
            <pc:sldMk cId="0" sldId="257"/>
            <ac:spMk id="7" creationId="{F68B3F68-107C-434F-AA38-110D5EA91B85}"/>
          </ac:spMkLst>
        </pc:spChg>
        <pc:spChg chg="add">
          <ac:chgData name="Som Thapa" userId="d06131c0-a7aa-476e-b244-b8832c095dde" providerId="ADAL" clId="{A396515C-C8A1-47B6-9706-52CC0B4C265D}" dt="2025-06-20T16:27:18.298" v="5" actId="26606"/>
          <ac:spMkLst>
            <pc:docMk/>
            <pc:sldMk cId="0" sldId="257"/>
            <ac:spMk id="8" creationId="{AAD0DBB9-1A4B-4391-81D4-CB19F9AB918A}"/>
          </ac:spMkLst>
        </pc:spChg>
        <pc:spChg chg="add">
          <ac:chgData name="Som Thapa" userId="d06131c0-a7aa-476e-b244-b8832c095dde" providerId="ADAL" clId="{A396515C-C8A1-47B6-9706-52CC0B4C265D}" dt="2025-06-20T16:27:18.298" v="5" actId="26606"/>
          <ac:spMkLst>
            <pc:docMk/>
            <pc:sldMk cId="0" sldId="257"/>
            <ac:spMk id="10" creationId="{063BBA22-50EA-4C4D-BE05-F1CE4E63AA56}"/>
          </ac:spMkLst>
        </pc:spChg>
        <pc:graphicFrameChg chg="add">
          <ac:chgData name="Som Thapa" userId="d06131c0-a7aa-476e-b244-b8832c095dde" providerId="ADAL" clId="{A396515C-C8A1-47B6-9706-52CC0B4C265D}" dt="2025-06-20T16:27:18.298" v="5" actId="26606"/>
          <ac:graphicFrameMkLst>
            <pc:docMk/>
            <pc:sldMk cId="0" sldId="257"/>
            <ac:graphicFrameMk id="12" creationId="{F5026AA4-E5B7-D111-C3D4-F8D3D05E522B}"/>
          </ac:graphicFrameMkLst>
        </pc:graphicFrameChg>
        <pc:picChg chg="add del mod">
          <ac:chgData name="Som Thapa" userId="d06131c0-a7aa-476e-b244-b8832c095dde" providerId="ADAL" clId="{A396515C-C8A1-47B6-9706-52CC0B4C265D}" dt="2025-06-22T22:00:12.263" v="477"/>
          <ac:picMkLst>
            <pc:docMk/>
            <pc:sldMk cId="0" sldId="257"/>
            <ac:picMk id="25" creationId="{CE64860A-B9F8-C8D5-48DD-48396174704E}"/>
          </ac:picMkLst>
        </pc:picChg>
        <pc:picChg chg="add del mod ord">
          <ac:chgData name="Som Thapa" userId="d06131c0-a7aa-476e-b244-b8832c095dde" providerId="ADAL" clId="{A396515C-C8A1-47B6-9706-52CC0B4C265D}" dt="2025-06-22T22:12:10.660" v="487"/>
          <ac:picMkLst>
            <pc:docMk/>
            <pc:sldMk cId="0" sldId="257"/>
            <ac:picMk id="28" creationId="{26A80990-D0F4-6645-EABB-F2D40CE6EE2E}"/>
          </ac:picMkLst>
        </pc:picChg>
        <pc:picChg chg="add mod">
          <ac:chgData name="Som Thapa" userId="d06131c0-a7aa-476e-b244-b8832c095dde" providerId="ADAL" clId="{A396515C-C8A1-47B6-9706-52CC0B4C265D}" dt="2025-06-22T22:12:10.660" v="487"/>
          <ac:picMkLst>
            <pc:docMk/>
            <pc:sldMk cId="0" sldId="257"/>
            <ac:picMk id="29" creationId="{9B77C5EB-ED1D-0397-825A-5D3BE510E5F7}"/>
          </ac:picMkLst>
        </pc:picChg>
      </pc:sldChg>
      <pc:sldChg chg="addSp delSp modSp mod modTransition setBg modAnim modNotesTx">
        <pc:chgData name="Som Thapa" userId="d06131c0-a7aa-476e-b244-b8832c095dde" providerId="ADAL" clId="{A396515C-C8A1-47B6-9706-52CC0B4C265D}" dt="2025-06-22T22:12:10.660" v="487"/>
        <pc:sldMkLst>
          <pc:docMk/>
          <pc:sldMk cId="0" sldId="258"/>
        </pc:sldMkLst>
        <pc:spChg chg="mod">
          <ac:chgData name="Som Thapa" userId="d06131c0-a7aa-476e-b244-b8832c095dde" providerId="ADAL" clId="{A396515C-C8A1-47B6-9706-52CC0B4C265D}" dt="2025-06-20T16:27:31.153" v="6" actId="26606"/>
          <ac:spMkLst>
            <pc:docMk/>
            <pc:sldMk cId="0" sldId="258"/>
            <ac:spMk id="2" creationId="{00000000-0000-0000-0000-000000000000}"/>
          </ac:spMkLst>
        </pc:spChg>
        <pc:spChg chg="add">
          <ac:chgData name="Som Thapa" userId="d06131c0-a7aa-476e-b244-b8832c095dde" providerId="ADAL" clId="{A396515C-C8A1-47B6-9706-52CC0B4C265D}" dt="2025-06-20T16:27:31.153" v="6" actId="26606"/>
          <ac:spMkLst>
            <pc:docMk/>
            <pc:sldMk cId="0" sldId="258"/>
            <ac:spMk id="9" creationId="{BACC6370-2D7E-4714-9D71-7542949D7D5D}"/>
          </ac:spMkLst>
        </pc:spChg>
        <pc:spChg chg="add">
          <ac:chgData name="Som Thapa" userId="d06131c0-a7aa-476e-b244-b8832c095dde" providerId="ADAL" clId="{A396515C-C8A1-47B6-9706-52CC0B4C265D}" dt="2025-06-20T16:27:31.153" v="6" actId="26606"/>
          <ac:spMkLst>
            <pc:docMk/>
            <pc:sldMk cId="0" sldId="258"/>
            <ac:spMk id="11" creationId="{F68B3F68-107C-434F-AA38-110D5EA91B85}"/>
          </ac:spMkLst>
        </pc:spChg>
        <pc:spChg chg="add">
          <ac:chgData name="Som Thapa" userId="d06131c0-a7aa-476e-b244-b8832c095dde" providerId="ADAL" clId="{A396515C-C8A1-47B6-9706-52CC0B4C265D}" dt="2025-06-20T16:27:31.153" v="6" actId="26606"/>
          <ac:spMkLst>
            <pc:docMk/>
            <pc:sldMk cId="0" sldId="258"/>
            <ac:spMk id="13" creationId="{AAD0DBB9-1A4B-4391-81D4-CB19F9AB918A}"/>
          </ac:spMkLst>
        </pc:spChg>
        <pc:spChg chg="add">
          <ac:chgData name="Som Thapa" userId="d06131c0-a7aa-476e-b244-b8832c095dde" providerId="ADAL" clId="{A396515C-C8A1-47B6-9706-52CC0B4C265D}" dt="2025-06-20T16:27:31.153" v="6" actId="26606"/>
          <ac:spMkLst>
            <pc:docMk/>
            <pc:sldMk cId="0" sldId="258"/>
            <ac:spMk id="15" creationId="{063BBA22-50EA-4C4D-BE05-F1CE4E63AA56}"/>
          </ac:spMkLst>
        </pc:spChg>
        <pc:graphicFrameChg chg="add">
          <ac:chgData name="Som Thapa" userId="d06131c0-a7aa-476e-b244-b8832c095dde" providerId="ADAL" clId="{A396515C-C8A1-47B6-9706-52CC0B4C265D}" dt="2025-06-20T16:27:31.153" v="6" actId="26606"/>
          <ac:graphicFrameMkLst>
            <pc:docMk/>
            <pc:sldMk cId="0" sldId="258"/>
            <ac:graphicFrameMk id="5" creationId="{CB89B3E9-2550-8AE4-AEB9-8FD8BA539B1D}"/>
          </ac:graphicFrameMkLst>
        </pc:graphicFrameChg>
        <pc:picChg chg="add del mod">
          <ac:chgData name="Som Thapa" userId="d06131c0-a7aa-476e-b244-b8832c095dde" providerId="ADAL" clId="{A396515C-C8A1-47B6-9706-52CC0B4C265D}" dt="2025-06-22T22:00:12.263" v="477"/>
          <ac:picMkLst>
            <pc:docMk/>
            <pc:sldMk cId="0" sldId="258"/>
            <ac:picMk id="16" creationId="{6E2A9EFB-B6D9-CAEA-D7EE-EC2E6A7ECE72}"/>
          </ac:picMkLst>
        </pc:picChg>
        <pc:picChg chg="add del mod ord">
          <ac:chgData name="Som Thapa" userId="d06131c0-a7aa-476e-b244-b8832c095dde" providerId="ADAL" clId="{A396515C-C8A1-47B6-9706-52CC0B4C265D}" dt="2025-06-22T22:12:10.660" v="487"/>
          <ac:picMkLst>
            <pc:docMk/>
            <pc:sldMk cId="0" sldId="258"/>
            <ac:picMk id="18" creationId="{C797860B-D1C7-C971-3AAC-35F2EA2E1D6E}"/>
          </ac:picMkLst>
        </pc:picChg>
        <pc:picChg chg="add mod">
          <ac:chgData name="Som Thapa" userId="d06131c0-a7aa-476e-b244-b8832c095dde" providerId="ADAL" clId="{A396515C-C8A1-47B6-9706-52CC0B4C265D}" dt="2025-06-22T22:12:10.660" v="487"/>
          <ac:picMkLst>
            <pc:docMk/>
            <pc:sldMk cId="0" sldId="258"/>
            <ac:picMk id="19" creationId="{7F2CB55C-8C15-D414-E041-529187D41DE0}"/>
          </ac:picMkLst>
        </pc:picChg>
      </pc:sldChg>
      <pc:sldChg chg="addSp delSp modSp mod modTransition setBg modAnim modNotesTx">
        <pc:chgData name="Som Thapa" userId="d06131c0-a7aa-476e-b244-b8832c095dde" providerId="ADAL" clId="{A396515C-C8A1-47B6-9706-52CC0B4C265D}" dt="2025-06-22T22:12:10.660" v="487"/>
        <pc:sldMkLst>
          <pc:docMk/>
          <pc:sldMk cId="0" sldId="259"/>
        </pc:sldMkLst>
        <pc:spChg chg="mod">
          <ac:chgData name="Som Thapa" userId="d06131c0-a7aa-476e-b244-b8832c095dde" providerId="ADAL" clId="{A396515C-C8A1-47B6-9706-52CC0B4C265D}" dt="2025-06-22T21:33:03.120" v="326" actId="20577"/>
          <ac:spMkLst>
            <pc:docMk/>
            <pc:sldMk cId="0" sldId="259"/>
            <ac:spMk id="2" creationId="{00000000-0000-0000-0000-000000000000}"/>
          </ac:spMkLst>
        </pc:spChg>
        <pc:spChg chg="add del mod">
          <ac:chgData name="Som Thapa" userId="d06131c0-a7aa-476e-b244-b8832c095dde" providerId="ADAL" clId="{A396515C-C8A1-47B6-9706-52CC0B4C265D}" dt="2025-06-22T21:32:53.658" v="308" actId="26606"/>
          <ac:spMkLst>
            <pc:docMk/>
            <pc:sldMk cId="0" sldId="259"/>
            <ac:spMk id="18" creationId="{F5638788-EAE5-D244-0929-0AE4CF96F0C7}"/>
          </ac:spMkLst>
        </pc:spChg>
        <pc:spChg chg="add mod">
          <ac:chgData name="Som Thapa" userId="d06131c0-a7aa-476e-b244-b8832c095dde" providerId="ADAL" clId="{A396515C-C8A1-47B6-9706-52CC0B4C265D}" dt="2025-06-22T21:30:08.384" v="111"/>
          <ac:spMkLst>
            <pc:docMk/>
            <pc:sldMk cId="0" sldId="259"/>
            <ac:spMk id="19" creationId="{B21DF7B8-2655-DEB9-3C96-4C50DBFA5793}"/>
          </ac:spMkLst>
        </pc:spChg>
        <pc:spChg chg="add mod">
          <ac:chgData name="Som Thapa" userId="d06131c0-a7aa-476e-b244-b8832c095dde" providerId="ADAL" clId="{A396515C-C8A1-47B6-9706-52CC0B4C265D}" dt="2025-06-22T21:30:23.583" v="113"/>
          <ac:spMkLst>
            <pc:docMk/>
            <pc:sldMk cId="0" sldId="259"/>
            <ac:spMk id="20" creationId="{4E5898BB-000F-1EDA-8AE4-38EED2D1E876}"/>
          </ac:spMkLst>
        </pc:spChg>
        <pc:spChg chg="add del">
          <ac:chgData name="Som Thapa" userId="d06131c0-a7aa-476e-b244-b8832c095dde" providerId="ADAL" clId="{A396515C-C8A1-47B6-9706-52CC0B4C265D}" dt="2025-06-20T17:12:12.271" v="91" actId="26606"/>
          <ac:spMkLst>
            <pc:docMk/>
            <pc:sldMk cId="0" sldId="259"/>
            <ac:spMk id="21" creationId="{BACC6370-2D7E-4714-9D71-7542949D7D5D}"/>
          </ac:spMkLst>
        </pc:spChg>
        <pc:spChg chg="add del">
          <ac:chgData name="Som Thapa" userId="d06131c0-a7aa-476e-b244-b8832c095dde" providerId="ADAL" clId="{A396515C-C8A1-47B6-9706-52CC0B4C265D}" dt="2025-06-20T17:12:12.271" v="91" actId="26606"/>
          <ac:spMkLst>
            <pc:docMk/>
            <pc:sldMk cId="0" sldId="259"/>
            <ac:spMk id="23" creationId="{F68B3F68-107C-434F-AA38-110D5EA91B85}"/>
          </ac:spMkLst>
        </pc:spChg>
        <pc:spChg chg="add del">
          <ac:chgData name="Som Thapa" userId="d06131c0-a7aa-476e-b244-b8832c095dde" providerId="ADAL" clId="{A396515C-C8A1-47B6-9706-52CC0B4C265D}" dt="2025-06-20T17:12:12.271" v="91" actId="26606"/>
          <ac:spMkLst>
            <pc:docMk/>
            <pc:sldMk cId="0" sldId="259"/>
            <ac:spMk id="25" creationId="{AAD0DBB9-1A4B-4391-81D4-CB19F9AB918A}"/>
          </ac:spMkLst>
        </pc:spChg>
        <pc:spChg chg="add del">
          <ac:chgData name="Som Thapa" userId="d06131c0-a7aa-476e-b244-b8832c095dde" providerId="ADAL" clId="{A396515C-C8A1-47B6-9706-52CC0B4C265D}" dt="2025-06-20T17:12:12.271" v="91" actId="26606"/>
          <ac:spMkLst>
            <pc:docMk/>
            <pc:sldMk cId="0" sldId="259"/>
            <ac:spMk id="27" creationId="{063BBA22-50EA-4C4D-BE05-F1CE4E63AA56}"/>
          </ac:spMkLst>
        </pc:spChg>
        <pc:graphicFrameChg chg="add del mod">
          <ac:chgData name="Som Thapa" userId="d06131c0-a7aa-476e-b244-b8832c095dde" providerId="ADAL" clId="{A396515C-C8A1-47B6-9706-52CC0B4C265D}" dt="2025-06-22T21:29:52.748" v="109" actId="21"/>
          <ac:graphicFrameMkLst>
            <pc:docMk/>
            <pc:sldMk cId="0" sldId="259"/>
            <ac:graphicFrameMk id="17" creationId="{E9D02D17-1FF5-8767-8255-C4EB461C7B9C}"/>
          </ac:graphicFrameMkLst>
        </pc:graphicFrameChg>
        <pc:graphicFrameChg chg="add">
          <ac:chgData name="Som Thapa" userId="d06131c0-a7aa-476e-b244-b8832c095dde" providerId="ADAL" clId="{A396515C-C8A1-47B6-9706-52CC0B4C265D}" dt="2025-06-22T21:32:53.658" v="308" actId="26606"/>
          <ac:graphicFrameMkLst>
            <pc:docMk/>
            <pc:sldMk cId="0" sldId="259"/>
            <ac:graphicFrameMk id="30" creationId="{7AB53808-D685-5E1E-416E-274A07B8B636}"/>
          </ac:graphicFrameMkLst>
        </pc:graphicFrameChg>
        <pc:picChg chg="add del mod">
          <ac:chgData name="Som Thapa" userId="d06131c0-a7aa-476e-b244-b8832c095dde" providerId="ADAL" clId="{A396515C-C8A1-47B6-9706-52CC0B4C265D}" dt="2025-06-22T21:29:43.241" v="108" actId="478"/>
          <ac:picMkLst>
            <pc:docMk/>
            <pc:sldMk cId="0" sldId="259"/>
            <ac:picMk id="8" creationId="{814461F2-287B-DF02-8FD4-234035FD48BB}"/>
          </ac:picMkLst>
        </pc:picChg>
        <pc:picChg chg="add del mod">
          <ac:chgData name="Som Thapa" userId="d06131c0-a7aa-476e-b244-b8832c095dde" providerId="ADAL" clId="{A396515C-C8A1-47B6-9706-52CC0B4C265D}" dt="2025-06-22T22:00:12.263" v="477"/>
          <ac:picMkLst>
            <pc:docMk/>
            <pc:sldMk cId="0" sldId="259"/>
            <ac:picMk id="32" creationId="{BE856A4F-3F51-63ED-57C0-19E2628A5099}"/>
          </ac:picMkLst>
        </pc:picChg>
        <pc:picChg chg="add del mod ord">
          <ac:chgData name="Som Thapa" userId="d06131c0-a7aa-476e-b244-b8832c095dde" providerId="ADAL" clId="{A396515C-C8A1-47B6-9706-52CC0B4C265D}" dt="2025-06-22T22:12:10.660" v="487"/>
          <ac:picMkLst>
            <pc:docMk/>
            <pc:sldMk cId="0" sldId="259"/>
            <ac:picMk id="34" creationId="{5C14BBCE-4519-6621-2E26-0DCE090F14DE}"/>
          </ac:picMkLst>
        </pc:picChg>
        <pc:picChg chg="add mod">
          <ac:chgData name="Som Thapa" userId="d06131c0-a7aa-476e-b244-b8832c095dde" providerId="ADAL" clId="{A396515C-C8A1-47B6-9706-52CC0B4C265D}" dt="2025-06-22T22:12:10.660" v="487"/>
          <ac:picMkLst>
            <pc:docMk/>
            <pc:sldMk cId="0" sldId="259"/>
            <ac:picMk id="36" creationId="{E83FD800-869E-25CC-5A74-EB4C28409560}"/>
          </ac:picMkLst>
        </pc:picChg>
      </pc:sldChg>
      <pc:sldChg chg="addSp delSp modSp mod modTransition setBg modAnim modNotesTx">
        <pc:chgData name="Som Thapa" userId="d06131c0-a7aa-476e-b244-b8832c095dde" providerId="ADAL" clId="{A396515C-C8A1-47B6-9706-52CC0B4C265D}" dt="2025-06-22T22:12:10.660" v="487"/>
        <pc:sldMkLst>
          <pc:docMk/>
          <pc:sldMk cId="0" sldId="260"/>
        </pc:sldMkLst>
        <pc:spChg chg="mod">
          <ac:chgData name="Som Thapa" userId="d06131c0-a7aa-476e-b244-b8832c095dde" providerId="ADAL" clId="{A396515C-C8A1-47B6-9706-52CC0B4C265D}" dt="2025-06-22T21:36:33.344" v="360" actId="20577"/>
          <ac:spMkLst>
            <pc:docMk/>
            <pc:sldMk cId="0" sldId="260"/>
            <ac:spMk id="2" creationId="{00000000-0000-0000-0000-000000000000}"/>
          </ac:spMkLst>
        </pc:spChg>
        <pc:spChg chg="add del">
          <ac:chgData name="Som Thapa" userId="d06131c0-a7aa-476e-b244-b8832c095dde" providerId="ADAL" clId="{A396515C-C8A1-47B6-9706-52CC0B4C265D}" dt="2025-06-20T16:36:34.792" v="46" actId="26606"/>
          <ac:spMkLst>
            <pc:docMk/>
            <pc:sldMk cId="0" sldId="260"/>
            <ac:spMk id="9" creationId="{BACC6370-2D7E-4714-9D71-7542949D7D5D}"/>
          </ac:spMkLst>
        </pc:spChg>
        <pc:spChg chg="add del">
          <ac:chgData name="Som Thapa" userId="d06131c0-a7aa-476e-b244-b8832c095dde" providerId="ADAL" clId="{A396515C-C8A1-47B6-9706-52CC0B4C265D}" dt="2025-06-20T16:36:34.792" v="46" actId="26606"/>
          <ac:spMkLst>
            <pc:docMk/>
            <pc:sldMk cId="0" sldId="260"/>
            <ac:spMk id="11" creationId="{F68B3F68-107C-434F-AA38-110D5EA91B85}"/>
          </ac:spMkLst>
        </pc:spChg>
        <pc:spChg chg="add del">
          <ac:chgData name="Som Thapa" userId="d06131c0-a7aa-476e-b244-b8832c095dde" providerId="ADAL" clId="{A396515C-C8A1-47B6-9706-52CC0B4C265D}" dt="2025-06-20T16:36:34.792" v="46" actId="26606"/>
          <ac:spMkLst>
            <pc:docMk/>
            <pc:sldMk cId="0" sldId="260"/>
            <ac:spMk id="13" creationId="{AAD0DBB9-1A4B-4391-81D4-CB19F9AB918A}"/>
          </ac:spMkLst>
        </pc:spChg>
        <pc:spChg chg="add del">
          <ac:chgData name="Som Thapa" userId="d06131c0-a7aa-476e-b244-b8832c095dde" providerId="ADAL" clId="{A396515C-C8A1-47B6-9706-52CC0B4C265D}" dt="2025-06-20T16:36:34.792" v="46" actId="26606"/>
          <ac:spMkLst>
            <pc:docMk/>
            <pc:sldMk cId="0" sldId="260"/>
            <ac:spMk id="15" creationId="{063BBA22-50EA-4C4D-BE05-F1CE4E63AA56}"/>
          </ac:spMkLst>
        </pc:spChg>
        <pc:picChg chg="add mod ord">
          <ac:chgData name="Som Thapa" userId="d06131c0-a7aa-476e-b244-b8832c095dde" providerId="ADAL" clId="{A396515C-C8A1-47B6-9706-52CC0B4C265D}" dt="2025-06-20T16:36:34.792" v="46" actId="26606"/>
          <ac:picMkLst>
            <pc:docMk/>
            <pc:sldMk cId="0" sldId="260"/>
            <ac:picMk id="8" creationId="{2C86FD95-FA2A-3F0B-441B-A46372BFCDF4}"/>
          </ac:picMkLst>
        </pc:picChg>
        <pc:picChg chg="add mod">
          <ac:chgData name="Som Thapa" userId="d06131c0-a7aa-476e-b244-b8832c095dde" providerId="ADAL" clId="{A396515C-C8A1-47B6-9706-52CC0B4C265D}" dt="2025-06-20T16:36:34.792" v="46" actId="26606"/>
          <ac:picMkLst>
            <pc:docMk/>
            <pc:sldMk cId="0" sldId="260"/>
            <ac:picMk id="12" creationId="{1C3AD340-E328-1E1A-279C-147A60344FD8}"/>
          </ac:picMkLst>
        </pc:picChg>
        <pc:picChg chg="add del mod">
          <ac:chgData name="Som Thapa" userId="d06131c0-a7aa-476e-b244-b8832c095dde" providerId="ADAL" clId="{A396515C-C8A1-47B6-9706-52CC0B4C265D}" dt="2025-06-22T22:00:12.263" v="477"/>
          <ac:picMkLst>
            <pc:docMk/>
            <pc:sldMk cId="0" sldId="260"/>
            <ac:picMk id="21" creationId="{257B2CEE-9639-55B4-7F2C-5ED1F7763984}"/>
          </ac:picMkLst>
        </pc:picChg>
        <pc:picChg chg="add del mod ord">
          <ac:chgData name="Som Thapa" userId="d06131c0-a7aa-476e-b244-b8832c095dde" providerId="ADAL" clId="{A396515C-C8A1-47B6-9706-52CC0B4C265D}" dt="2025-06-22T22:12:10.660" v="487"/>
          <ac:picMkLst>
            <pc:docMk/>
            <pc:sldMk cId="0" sldId="260"/>
            <ac:picMk id="23" creationId="{FBCAF4A9-AC29-5B32-70D5-F739C1030446}"/>
          </ac:picMkLst>
        </pc:picChg>
        <pc:picChg chg="add mod">
          <ac:chgData name="Som Thapa" userId="d06131c0-a7aa-476e-b244-b8832c095dde" providerId="ADAL" clId="{A396515C-C8A1-47B6-9706-52CC0B4C265D}" dt="2025-06-22T22:12:10.660" v="487"/>
          <ac:picMkLst>
            <pc:docMk/>
            <pc:sldMk cId="0" sldId="260"/>
            <ac:picMk id="28" creationId="{16F0D479-D9AA-37F3-1A85-861B5A225363}"/>
          </ac:picMkLst>
        </pc:picChg>
      </pc:sldChg>
      <pc:sldChg chg="addSp delSp modSp mod ord modTransition setBg modAnim">
        <pc:chgData name="Som Thapa" userId="d06131c0-a7aa-476e-b244-b8832c095dde" providerId="ADAL" clId="{A396515C-C8A1-47B6-9706-52CC0B4C265D}" dt="2025-06-22T22:12:10.660" v="487"/>
        <pc:sldMkLst>
          <pc:docMk/>
          <pc:sldMk cId="0" sldId="261"/>
        </pc:sldMkLst>
        <pc:spChg chg="mod">
          <ac:chgData name="Som Thapa" userId="d06131c0-a7aa-476e-b244-b8832c095dde" providerId="ADAL" clId="{A396515C-C8A1-47B6-9706-52CC0B4C265D}" dt="2025-06-20T16:28:36.090" v="9" actId="26606"/>
          <ac:spMkLst>
            <pc:docMk/>
            <pc:sldMk cId="0" sldId="261"/>
            <ac:spMk id="2" creationId="{00000000-0000-0000-0000-000000000000}"/>
          </ac:spMkLst>
        </pc:spChg>
        <pc:spChg chg="add">
          <ac:chgData name="Som Thapa" userId="d06131c0-a7aa-476e-b244-b8832c095dde" providerId="ADAL" clId="{A396515C-C8A1-47B6-9706-52CC0B4C265D}" dt="2025-06-20T16:28:36.090" v="9" actId="26606"/>
          <ac:spMkLst>
            <pc:docMk/>
            <pc:sldMk cId="0" sldId="261"/>
            <ac:spMk id="9" creationId="{BACC6370-2D7E-4714-9D71-7542949D7D5D}"/>
          </ac:spMkLst>
        </pc:spChg>
        <pc:spChg chg="add">
          <ac:chgData name="Som Thapa" userId="d06131c0-a7aa-476e-b244-b8832c095dde" providerId="ADAL" clId="{A396515C-C8A1-47B6-9706-52CC0B4C265D}" dt="2025-06-20T16:28:36.090" v="9" actId="26606"/>
          <ac:spMkLst>
            <pc:docMk/>
            <pc:sldMk cId="0" sldId="261"/>
            <ac:spMk id="11" creationId="{F68B3F68-107C-434F-AA38-110D5EA91B85}"/>
          </ac:spMkLst>
        </pc:spChg>
        <pc:spChg chg="add">
          <ac:chgData name="Som Thapa" userId="d06131c0-a7aa-476e-b244-b8832c095dde" providerId="ADAL" clId="{A396515C-C8A1-47B6-9706-52CC0B4C265D}" dt="2025-06-20T16:28:36.090" v="9" actId="26606"/>
          <ac:spMkLst>
            <pc:docMk/>
            <pc:sldMk cId="0" sldId="261"/>
            <ac:spMk id="13" creationId="{AAD0DBB9-1A4B-4391-81D4-CB19F9AB918A}"/>
          </ac:spMkLst>
        </pc:spChg>
        <pc:spChg chg="add">
          <ac:chgData name="Som Thapa" userId="d06131c0-a7aa-476e-b244-b8832c095dde" providerId="ADAL" clId="{A396515C-C8A1-47B6-9706-52CC0B4C265D}" dt="2025-06-20T16:28:36.090" v="9" actId="26606"/>
          <ac:spMkLst>
            <pc:docMk/>
            <pc:sldMk cId="0" sldId="261"/>
            <ac:spMk id="15" creationId="{063BBA22-50EA-4C4D-BE05-F1CE4E63AA56}"/>
          </ac:spMkLst>
        </pc:spChg>
        <pc:graphicFrameChg chg="add">
          <ac:chgData name="Som Thapa" userId="d06131c0-a7aa-476e-b244-b8832c095dde" providerId="ADAL" clId="{A396515C-C8A1-47B6-9706-52CC0B4C265D}" dt="2025-06-20T16:28:36.090" v="9" actId="26606"/>
          <ac:graphicFrameMkLst>
            <pc:docMk/>
            <pc:sldMk cId="0" sldId="261"/>
            <ac:graphicFrameMk id="5" creationId="{32301087-79AA-6018-AA81-7DCE1B81E226}"/>
          </ac:graphicFrameMkLst>
        </pc:graphicFrameChg>
        <pc:picChg chg="add del mod">
          <ac:chgData name="Som Thapa" userId="d06131c0-a7aa-476e-b244-b8832c095dde" providerId="ADAL" clId="{A396515C-C8A1-47B6-9706-52CC0B4C265D}" dt="2025-06-22T22:00:12.263" v="477"/>
          <ac:picMkLst>
            <pc:docMk/>
            <pc:sldMk cId="0" sldId="261"/>
            <ac:picMk id="12" creationId="{90414E8E-7E74-720B-1E3C-8F17B5C3E985}"/>
          </ac:picMkLst>
        </pc:picChg>
        <pc:picChg chg="add del mod ord">
          <ac:chgData name="Som Thapa" userId="d06131c0-a7aa-476e-b244-b8832c095dde" providerId="ADAL" clId="{A396515C-C8A1-47B6-9706-52CC0B4C265D}" dt="2025-06-22T22:12:10.660" v="487"/>
          <ac:picMkLst>
            <pc:docMk/>
            <pc:sldMk cId="0" sldId="261"/>
            <ac:picMk id="14" creationId="{908C8A5A-1646-D8EE-5FA8-A47D2DD3A3C3}"/>
          </ac:picMkLst>
        </pc:picChg>
        <pc:picChg chg="add mod">
          <ac:chgData name="Som Thapa" userId="d06131c0-a7aa-476e-b244-b8832c095dde" providerId="ADAL" clId="{A396515C-C8A1-47B6-9706-52CC0B4C265D}" dt="2025-06-22T22:12:10.660" v="487"/>
          <ac:picMkLst>
            <pc:docMk/>
            <pc:sldMk cId="0" sldId="261"/>
            <ac:picMk id="16" creationId="{FC77FA03-5C57-43C2-69EF-868A93CEBB6C}"/>
          </ac:picMkLst>
        </pc:picChg>
      </pc:sldChg>
      <pc:sldChg chg="addSp delSp modSp mod ord modTransition setBg modAnim modNotesTx">
        <pc:chgData name="Som Thapa" userId="d06131c0-a7aa-476e-b244-b8832c095dde" providerId="ADAL" clId="{A396515C-C8A1-47B6-9706-52CC0B4C265D}" dt="2025-06-22T22:12:10.660" v="487"/>
        <pc:sldMkLst>
          <pc:docMk/>
          <pc:sldMk cId="0" sldId="262"/>
        </pc:sldMkLst>
        <pc:spChg chg="mod">
          <ac:chgData name="Som Thapa" userId="d06131c0-a7aa-476e-b244-b8832c095dde" providerId="ADAL" clId="{A396515C-C8A1-47B6-9706-52CC0B4C265D}" dt="2025-06-20T16:44:56.547" v="75" actId="26606"/>
          <ac:spMkLst>
            <pc:docMk/>
            <pc:sldMk cId="0" sldId="262"/>
            <ac:spMk id="2" creationId="{00000000-0000-0000-0000-000000000000}"/>
          </ac:spMkLst>
        </pc:spChg>
        <pc:spChg chg="add">
          <ac:chgData name="Som Thapa" userId="d06131c0-a7aa-476e-b244-b8832c095dde" providerId="ADAL" clId="{A396515C-C8A1-47B6-9706-52CC0B4C265D}" dt="2025-06-20T16:44:56.547" v="75" actId="26606"/>
          <ac:spMkLst>
            <pc:docMk/>
            <pc:sldMk cId="0" sldId="262"/>
            <ac:spMk id="9" creationId="{A8384FB5-9ADC-4DDC-881B-597D56F5B15D}"/>
          </ac:spMkLst>
        </pc:spChg>
        <pc:spChg chg="add">
          <ac:chgData name="Som Thapa" userId="d06131c0-a7aa-476e-b244-b8832c095dde" providerId="ADAL" clId="{A396515C-C8A1-47B6-9706-52CC0B4C265D}" dt="2025-06-20T16:44:56.547" v="75" actId="26606"/>
          <ac:spMkLst>
            <pc:docMk/>
            <pc:sldMk cId="0" sldId="262"/>
            <ac:spMk id="11" creationId="{1199E1B1-A8C0-4FE8-A5A8-1CB41D69F857}"/>
          </ac:spMkLst>
        </pc:spChg>
        <pc:spChg chg="add">
          <ac:chgData name="Som Thapa" userId="d06131c0-a7aa-476e-b244-b8832c095dde" providerId="ADAL" clId="{A396515C-C8A1-47B6-9706-52CC0B4C265D}" dt="2025-06-20T16:44:56.547" v="75" actId="26606"/>
          <ac:spMkLst>
            <pc:docMk/>
            <pc:sldMk cId="0" sldId="262"/>
            <ac:spMk id="13" creationId="{84A8DE83-DE75-4B41-9DB4-A7EC0B0DEC0B}"/>
          </ac:spMkLst>
        </pc:spChg>
        <pc:spChg chg="add">
          <ac:chgData name="Som Thapa" userId="d06131c0-a7aa-476e-b244-b8832c095dde" providerId="ADAL" clId="{A396515C-C8A1-47B6-9706-52CC0B4C265D}" dt="2025-06-20T16:44:56.547" v="75" actId="26606"/>
          <ac:spMkLst>
            <pc:docMk/>
            <pc:sldMk cId="0" sldId="262"/>
            <ac:spMk id="15" creationId="{A7009A0A-BEF5-4EAC-AF15-E4F9F002E239}"/>
          </ac:spMkLst>
        </pc:spChg>
        <pc:picChg chg="add mod">
          <ac:chgData name="Som Thapa" userId="d06131c0-a7aa-476e-b244-b8832c095dde" providerId="ADAL" clId="{A396515C-C8A1-47B6-9706-52CC0B4C265D}" dt="2025-06-20T16:44:56.547" v="75" actId="26606"/>
          <ac:picMkLst>
            <pc:docMk/>
            <pc:sldMk cId="0" sldId="262"/>
            <ac:picMk id="4" creationId="{AD5A88E4-374A-D2D1-5967-8E5A620E7C4F}"/>
          </ac:picMkLst>
        </pc:picChg>
        <pc:picChg chg="add del mod">
          <ac:chgData name="Som Thapa" userId="d06131c0-a7aa-476e-b244-b8832c095dde" providerId="ADAL" clId="{A396515C-C8A1-47B6-9706-52CC0B4C265D}" dt="2025-06-22T22:00:12.263" v="477"/>
          <ac:picMkLst>
            <pc:docMk/>
            <pc:sldMk cId="0" sldId="262"/>
            <ac:picMk id="8" creationId="{6193969D-4C5B-ABE0-D0C1-CF9638DBC1E1}"/>
          </ac:picMkLst>
        </pc:picChg>
        <pc:picChg chg="add del mod ord">
          <ac:chgData name="Som Thapa" userId="d06131c0-a7aa-476e-b244-b8832c095dde" providerId="ADAL" clId="{A396515C-C8A1-47B6-9706-52CC0B4C265D}" dt="2025-06-22T22:12:10.660" v="487"/>
          <ac:picMkLst>
            <pc:docMk/>
            <pc:sldMk cId="0" sldId="262"/>
            <ac:picMk id="10" creationId="{2D96EA74-5F47-4B66-8348-F8143F1CE2C6}"/>
          </ac:picMkLst>
        </pc:picChg>
        <pc:picChg chg="add mod">
          <ac:chgData name="Som Thapa" userId="d06131c0-a7aa-476e-b244-b8832c095dde" providerId="ADAL" clId="{A396515C-C8A1-47B6-9706-52CC0B4C265D}" dt="2025-06-22T22:12:10.660" v="487"/>
          <ac:picMkLst>
            <pc:docMk/>
            <pc:sldMk cId="0" sldId="262"/>
            <ac:picMk id="12" creationId="{26C1156E-B4A0-F3C8-CB83-FDB429CE5F2D}"/>
          </ac:picMkLst>
        </pc:picChg>
      </pc:sldChg>
      <pc:sldChg chg="addSp delSp modSp mod modTransition setBg modAnim modNotesTx">
        <pc:chgData name="Som Thapa" userId="d06131c0-a7aa-476e-b244-b8832c095dde" providerId="ADAL" clId="{A396515C-C8A1-47B6-9706-52CC0B4C265D}" dt="2025-06-22T22:12:10.660" v="487"/>
        <pc:sldMkLst>
          <pc:docMk/>
          <pc:sldMk cId="0" sldId="263"/>
        </pc:sldMkLst>
        <pc:spChg chg="mod">
          <ac:chgData name="Som Thapa" userId="d06131c0-a7aa-476e-b244-b8832c095dde" providerId="ADAL" clId="{A396515C-C8A1-47B6-9706-52CC0B4C265D}" dt="2025-06-20T16:28:47.653" v="10" actId="26606"/>
          <ac:spMkLst>
            <pc:docMk/>
            <pc:sldMk cId="0" sldId="263"/>
            <ac:spMk id="2" creationId="{00000000-0000-0000-0000-000000000000}"/>
          </ac:spMkLst>
        </pc:spChg>
        <pc:spChg chg="add">
          <ac:chgData name="Som Thapa" userId="d06131c0-a7aa-476e-b244-b8832c095dde" providerId="ADAL" clId="{A396515C-C8A1-47B6-9706-52CC0B4C265D}" dt="2025-06-20T16:28:47.653" v="10" actId="26606"/>
          <ac:spMkLst>
            <pc:docMk/>
            <pc:sldMk cId="0" sldId="263"/>
            <ac:spMk id="9" creationId="{BACC6370-2D7E-4714-9D71-7542949D7D5D}"/>
          </ac:spMkLst>
        </pc:spChg>
        <pc:spChg chg="add">
          <ac:chgData name="Som Thapa" userId="d06131c0-a7aa-476e-b244-b8832c095dde" providerId="ADAL" clId="{A396515C-C8A1-47B6-9706-52CC0B4C265D}" dt="2025-06-20T16:28:47.653" v="10" actId="26606"/>
          <ac:spMkLst>
            <pc:docMk/>
            <pc:sldMk cId="0" sldId="263"/>
            <ac:spMk id="11" creationId="{F68B3F68-107C-434F-AA38-110D5EA91B85}"/>
          </ac:spMkLst>
        </pc:spChg>
        <pc:spChg chg="add">
          <ac:chgData name="Som Thapa" userId="d06131c0-a7aa-476e-b244-b8832c095dde" providerId="ADAL" clId="{A396515C-C8A1-47B6-9706-52CC0B4C265D}" dt="2025-06-20T16:28:47.653" v="10" actId="26606"/>
          <ac:spMkLst>
            <pc:docMk/>
            <pc:sldMk cId="0" sldId="263"/>
            <ac:spMk id="13" creationId="{AAD0DBB9-1A4B-4391-81D4-CB19F9AB918A}"/>
          </ac:spMkLst>
        </pc:spChg>
        <pc:spChg chg="add">
          <ac:chgData name="Som Thapa" userId="d06131c0-a7aa-476e-b244-b8832c095dde" providerId="ADAL" clId="{A396515C-C8A1-47B6-9706-52CC0B4C265D}" dt="2025-06-20T16:28:47.653" v="10" actId="26606"/>
          <ac:spMkLst>
            <pc:docMk/>
            <pc:sldMk cId="0" sldId="263"/>
            <ac:spMk id="15" creationId="{063BBA22-50EA-4C4D-BE05-F1CE4E63AA56}"/>
          </ac:spMkLst>
        </pc:spChg>
        <pc:graphicFrameChg chg="add">
          <ac:chgData name="Som Thapa" userId="d06131c0-a7aa-476e-b244-b8832c095dde" providerId="ADAL" clId="{A396515C-C8A1-47B6-9706-52CC0B4C265D}" dt="2025-06-20T16:28:47.653" v="10" actId="26606"/>
          <ac:graphicFrameMkLst>
            <pc:docMk/>
            <pc:sldMk cId="0" sldId="263"/>
            <ac:graphicFrameMk id="5" creationId="{4EE47472-33CB-D9D9-5431-A639D98F00F6}"/>
          </ac:graphicFrameMkLst>
        </pc:graphicFrameChg>
        <pc:picChg chg="add del mod">
          <ac:chgData name="Som Thapa" userId="d06131c0-a7aa-476e-b244-b8832c095dde" providerId="ADAL" clId="{A396515C-C8A1-47B6-9706-52CC0B4C265D}" dt="2025-06-22T22:00:12.263" v="477"/>
          <ac:picMkLst>
            <pc:docMk/>
            <pc:sldMk cId="0" sldId="263"/>
            <ac:picMk id="8" creationId="{322B5AFC-6E9D-8F10-B30D-BF1059EFCF6A}"/>
          </ac:picMkLst>
        </pc:picChg>
        <pc:picChg chg="add del mod ord">
          <ac:chgData name="Som Thapa" userId="d06131c0-a7aa-476e-b244-b8832c095dde" providerId="ADAL" clId="{A396515C-C8A1-47B6-9706-52CC0B4C265D}" dt="2025-06-22T22:12:10.660" v="487"/>
          <ac:picMkLst>
            <pc:docMk/>
            <pc:sldMk cId="0" sldId="263"/>
            <ac:picMk id="12" creationId="{1B2934A2-325A-E60B-3161-498A2E53F0F4}"/>
          </ac:picMkLst>
        </pc:picChg>
        <pc:picChg chg="add mod">
          <ac:chgData name="Som Thapa" userId="d06131c0-a7aa-476e-b244-b8832c095dde" providerId="ADAL" clId="{A396515C-C8A1-47B6-9706-52CC0B4C265D}" dt="2025-06-22T22:12:10.660" v="487"/>
          <ac:picMkLst>
            <pc:docMk/>
            <pc:sldMk cId="0" sldId="263"/>
            <ac:picMk id="14" creationId="{CC9E9C39-DDC8-E3FF-9D45-71A6E47E1597}"/>
          </ac:picMkLst>
        </pc:picChg>
      </pc:sldChg>
      <pc:sldChg chg="addSp delSp modSp mod modTransition setBg modAnim modNotesTx">
        <pc:chgData name="Som Thapa" userId="d06131c0-a7aa-476e-b244-b8832c095dde" providerId="ADAL" clId="{A396515C-C8A1-47B6-9706-52CC0B4C265D}" dt="2025-06-22T22:12:10.660" v="487"/>
        <pc:sldMkLst>
          <pc:docMk/>
          <pc:sldMk cId="0" sldId="264"/>
        </pc:sldMkLst>
        <pc:spChg chg="mod">
          <ac:chgData name="Som Thapa" userId="d06131c0-a7aa-476e-b244-b8832c095dde" providerId="ADAL" clId="{A396515C-C8A1-47B6-9706-52CC0B4C265D}" dt="2025-06-20T16:46:57.915" v="86" actId="26606"/>
          <ac:spMkLst>
            <pc:docMk/>
            <pc:sldMk cId="0" sldId="264"/>
            <ac:spMk id="2" creationId="{00000000-0000-0000-0000-000000000000}"/>
          </ac:spMkLst>
        </pc:spChg>
        <pc:spChg chg="add">
          <ac:chgData name="Som Thapa" userId="d06131c0-a7aa-476e-b244-b8832c095dde" providerId="ADAL" clId="{A396515C-C8A1-47B6-9706-52CC0B4C265D}" dt="2025-06-20T16:46:57.915" v="86" actId="26606"/>
          <ac:spMkLst>
            <pc:docMk/>
            <pc:sldMk cId="0" sldId="264"/>
            <ac:spMk id="29" creationId="{BACC6370-2D7E-4714-9D71-7542949D7D5D}"/>
          </ac:spMkLst>
        </pc:spChg>
        <pc:spChg chg="add">
          <ac:chgData name="Som Thapa" userId="d06131c0-a7aa-476e-b244-b8832c095dde" providerId="ADAL" clId="{A396515C-C8A1-47B6-9706-52CC0B4C265D}" dt="2025-06-20T16:46:57.915" v="86" actId="26606"/>
          <ac:spMkLst>
            <pc:docMk/>
            <pc:sldMk cId="0" sldId="264"/>
            <ac:spMk id="31" creationId="{F68B3F68-107C-434F-AA38-110D5EA91B85}"/>
          </ac:spMkLst>
        </pc:spChg>
        <pc:spChg chg="add">
          <ac:chgData name="Som Thapa" userId="d06131c0-a7aa-476e-b244-b8832c095dde" providerId="ADAL" clId="{A396515C-C8A1-47B6-9706-52CC0B4C265D}" dt="2025-06-20T16:46:57.915" v="86" actId="26606"/>
          <ac:spMkLst>
            <pc:docMk/>
            <pc:sldMk cId="0" sldId="264"/>
            <ac:spMk id="33" creationId="{AAD0DBB9-1A4B-4391-81D4-CB19F9AB918A}"/>
          </ac:spMkLst>
        </pc:spChg>
        <pc:spChg chg="add">
          <ac:chgData name="Som Thapa" userId="d06131c0-a7aa-476e-b244-b8832c095dde" providerId="ADAL" clId="{A396515C-C8A1-47B6-9706-52CC0B4C265D}" dt="2025-06-20T16:46:57.915" v="86" actId="26606"/>
          <ac:spMkLst>
            <pc:docMk/>
            <pc:sldMk cId="0" sldId="264"/>
            <ac:spMk id="35" creationId="{063BBA22-50EA-4C4D-BE05-F1CE4E63AA56}"/>
          </ac:spMkLst>
        </pc:spChg>
        <pc:picChg chg="add del mod">
          <ac:chgData name="Som Thapa" userId="d06131c0-a7aa-476e-b244-b8832c095dde" providerId="ADAL" clId="{A396515C-C8A1-47B6-9706-52CC0B4C265D}" dt="2025-06-22T22:00:12.263" v="477"/>
          <ac:picMkLst>
            <pc:docMk/>
            <pc:sldMk cId="0" sldId="264"/>
            <ac:picMk id="20" creationId="{64577C65-6931-C96D-BFC4-B43534C457DA}"/>
          </ac:picMkLst>
        </pc:picChg>
        <pc:picChg chg="add del mod ord">
          <ac:chgData name="Som Thapa" userId="d06131c0-a7aa-476e-b244-b8832c095dde" providerId="ADAL" clId="{A396515C-C8A1-47B6-9706-52CC0B4C265D}" dt="2025-06-22T22:12:10.660" v="487"/>
          <ac:picMkLst>
            <pc:docMk/>
            <pc:sldMk cId="0" sldId="264"/>
            <ac:picMk id="28" creationId="{F378F879-0371-E4F1-8B0B-91F6D5750710}"/>
          </ac:picMkLst>
        </pc:picChg>
        <pc:picChg chg="add mod">
          <ac:chgData name="Som Thapa" userId="d06131c0-a7aa-476e-b244-b8832c095dde" providerId="ADAL" clId="{A396515C-C8A1-47B6-9706-52CC0B4C265D}" dt="2025-06-22T22:12:10.660" v="487"/>
          <ac:picMkLst>
            <pc:docMk/>
            <pc:sldMk cId="0" sldId="264"/>
            <ac:picMk id="30" creationId="{707C2C68-BF10-377C-24CF-E40653B16435}"/>
          </ac:picMkLst>
        </pc:picChg>
      </pc:sldChg>
      <pc:sldChg chg="addSp delSp modSp add mod modTransition modAnim">
        <pc:chgData name="Som Thapa" userId="d06131c0-a7aa-476e-b244-b8832c095dde" providerId="ADAL" clId="{A396515C-C8A1-47B6-9706-52CC0B4C265D}" dt="2025-06-22T22:12:10.660" v="487"/>
        <pc:sldMkLst>
          <pc:docMk/>
          <pc:sldMk cId="1997110082" sldId="265"/>
        </pc:sldMkLst>
        <pc:picChg chg="add del mod">
          <ac:chgData name="Som Thapa" userId="d06131c0-a7aa-476e-b244-b8832c095dde" providerId="ADAL" clId="{A396515C-C8A1-47B6-9706-52CC0B4C265D}" dt="2025-06-22T22:00:12.263" v="477"/>
          <ac:picMkLst>
            <pc:docMk/>
            <pc:sldMk cId="1997110082" sldId="265"/>
            <ac:picMk id="14" creationId="{4E370CC9-3AFA-46BF-631B-6E6C18865FAA}"/>
          </ac:picMkLst>
        </pc:picChg>
        <pc:picChg chg="add del mod ord">
          <ac:chgData name="Som Thapa" userId="d06131c0-a7aa-476e-b244-b8832c095dde" providerId="ADAL" clId="{A396515C-C8A1-47B6-9706-52CC0B4C265D}" dt="2025-06-22T22:12:10.660" v="487"/>
          <ac:picMkLst>
            <pc:docMk/>
            <pc:sldMk cId="1997110082" sldId="265"/>
            <ac:picMk id="16" creationId="{6B0D10C5-4895-9C29-A5F8-11AB003E1E2B}"/>
          </ac:picMkLst>
        </pc:picChg>
        <pc:picChg chg="add mod">
          <ac:chgData name="Som Thapa" userId="d06131c0-a7aa-476e-b244-b8832c095dde" providerId="ADAL" clId="{A396515C-C8A1-47B6-9706-52CC0B4C265D}" dt="2025-06-22T22:12:10.660" v="487"/>
          <ac:picMkLst>
            <pc:docMk/>
            <pc:sldMk cId="1997110082" sldId="265"/>
            <ac:picMk id="17" creationId="{B207728C-8E06-EA3B-8017-B2982B66674E}"/>
          </ac:picMkLst>
        </pc:picChg>
      </pc:sldChg>
      <pc:sldChg chg="addSp delSp modSp add mod modTransition modAnim modNotesTx">
        <pc:chgData name="Som Thapa" userId="d06131c0-a7aa-476e-b244-b8832c095dde" providerId="ADAL" clId="{A396515C-C8A1-47B6-9706-52CC0B4C265D}" dt="2025-06-22T22:12:10.660" v="487"/>
        <pc:sldMkLst>
          <pc:docMk/>
          <pc:sldMk cId="4285253998" sldId="266"/>
        </pc:sldMkLst>
        <pc:spChg chg="mod">
          <ac:chgData name="Som Thapa" userId="d06131c0-a7aa-476e-b244-b8832c095dde" providerId="ADAL" clId="{A396515C-C8A1-47B6-9706-52CC0B4C265D}" dt="2025-06-22T21:37:37.384" v="445" actId="20577"/>
          <ac:spMkLst>
            <pc:docMk/>
            <pc:sldMk cId="4285253998" sldId="266"/>
            <ac:spMk id="2" creationId="{38149C70-008A-C6FE-08EB-01F0BAFF04F4}"/>
          </ac:spMkLst>
        </pc:spChg>
        <pc:picChg chg="add mod ord">
          <ac:chgData name="Som Thapa" userId="d06131c0-a7aa-476e-b244-b8832c095dde" providerId="ADAL" clId="{A396515C-C8A1-47B6-9706-52CC0B4C265D}" dt="2025-06-20T16:38:42.956" v="71" actId="14100"/>
          <ac:picMkLst>
            <pc:docMk/>
            <pc:sldMk cId="4285253998" sldId="266"/>
            <ac:picMk id="10" creationId="{E85F0752-3C13-EF98-6A7B-82D05AEDB6CE}"/>
          </ac:picMkLst>
        </pc:picChg>
        <pc:picChg chg="add mod">
          <ac:chgData name="Som Thapa" userId="d06131c0-a7aa-476e-b244-b8832c095dde" providerId="ADAL" clId="{A396515C-C8A1-47B6-9706-52CC0B4C265D}" dt="2025-06-20T16:38:34.570" v="70" actId="14100"/>
          <ac:picMkLst>
            <pc:docMk/>
            <pc:sldMk cId="4285253998" sldId="266"/>
            <ac:picMk id="16" creationId="{E95074E6-A632-DAFE-855D-3AB4E49424D9}"/>
          </ac:picMkLst>
        </pc:picChg>
        <pc:picChg chg="add del mod">
          <ac:chgData name="Som Thapa" userId="d06131c0-a7aa-476e-b244-b8832c095dde" providerId="ADAL" clId="{A396515C-C8A1-47B6-9706-52CC0B4C265D}" dt="2025-06-22T22:00:12.263" v="477"/>
          <ac:picMkLst>
            <pc:docMk/>
            <pc:sldMk cId="4285253998" sldId="266"/>
            <ac:picMk id="24" creationId="{06CE58ED-92BE-AE60-2B39-E3B9154C0922}"/>
          </ac:picMkLst>
        </pc:picChg>
        <pc:picChg chg="add del mod ord">
          <ac:chgData name="Som Thapa" userId="d06131c0-a7aa-476e-b244-b8832c095dde" providerId="ADAL" clId="{A396515C-C8A1-47B6-9706-52CC0B4C265D}" dt="2025-06-22T22:12:10.660" v="487"/>
          <ac:picMkLst>
            <pc:docMk/>
            <pc:sldMk cId="4285253998" sldId="266"/>
            <ac:picMk id="25" creationId="{ED122FBF-778E-50D1-2FD3-CAC512F4E3EF}"/>
          </ac:picMkLst>
        </pc:picChg>
        <pc:picChg chg="add mod">
          <ac:chgData name="Som Thapa" userId="d06131c0-a7aa-476e-b244-b8832c095dde" providerId="ADAL" clId="{A396515C-C8A1-47B6-9706-52CC0B4C265D}" dt="2025-06-22T22:12:10.660" v="487"/>
          <ac:picMkLst>
            <pc:docMk/>
            <pc:sldMk cId="4285253998" sldId="266"/>
            <ac:picMk id="26" creationId="{40108EBF-EF86-C15F-1351-973352783611}"/>
          </ac:picMkLst>
        </pc:picChg>
      </pc:sldChg>
      <pc:sldChg chg="addSp delSp modSp add mod ord modTransition modAnim">
        <pc:chgData name="Som Thapa" userId="d06131c0-a7aa-476e-b244-b8832c095dde" providerId="ADAL" clId="{A396515C-C8A1-47B6-9706-52CC0B4C265D}" dt="2025-06-22T22:12:10.660" v="487"/>
        <pc:sldMkLst>
          <pc:docMk/>
          <pc:sldMk cId="1066683269" sldId="267"/>
        </pc:sldMkLst>
        <pc:picChg chg="add del mod">
          <ac:chgData name="Som Thapa" userId="d06131c0-a7aa-476e-b244-b8832c095dde" providerId="ADAL" clId="{A396515C-C8A1-47B6-9706-52CC0B4C265D}" dt="2025-06-22T22:00:12.263" v="477"/>
          <ac:picMkLst>
            <pc:docMk/>
            <pc:sldMk cId="1066683269" sldId="267"/>
            <ac:picMk id="10" creationId="{5FD3F714-2CED-AB8A-5785-E7934F8B45CF}"/>
          </ac:picMkLst>
        </pc:picChg>
        <pc:picChg chg="add del mod ord">
          <ac:chgData name="Som Thapa" userId="d06131c0-a7aa-476e-b244-b8832c095dde" providerId="ADAL" clId="{A396515C-C8A1-47B6-9706-52CC0B4C265D}" dt="2025-06-22T22:12:10.660" v="487"/>
          <ac:picMkLst>
            <pc:docMk/>
            <pc:sldMk cId="1066683269" sldId="267"/>
            <ac:picMk id="11" creationId="{C9B9088C-8752-5AD1-D9FD-909AA2328BD8}"/>
          </ac:picMkLst>
        </pc:picChg>
        <pc:picChg chg="add mod">
          <ac:chgData name="Som Thapa" userId="d06131c0-a7aa-476e-b244-b8832c095dde" providerId="ADAL" clId="{A396515C-C8A1-47B6-9706-52CC0B4C265D}" dt="2025-06-22T22:12:10.660" v="487"/>
          <ac:picMkLst>
            <pc:docMk/>
            <pc:sldMk cId="1066683269" sldId="267"/>
            <ac:picMk id="12" creationId="{73652DE0-53E3-D3DC-C610-8B1A9AD7E9F5}"/>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6D3004-4463-48F6-A442-252FA079F05A}"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2E792804-CFE1-4AD2-B5BF-DBC466D9FB39}">
      <dgm:prSet/>
      <dgm:spPr/>
      <dgm:t>
        <a:bodyPr/>
        <a:lstStyle/>
        <a:p>
          <a:pPr>
            <a:defRPr cap="all"/>
          </a:pPr>
          <a:r>
            <a:rPr lang="en-US"/>
            <a:t>This project uses autoencoder neural networks to detect fraudulent credit card transactions.</a:t>
          </a:r>
        </a:p>
      </dgm:t>
    </dgm:pt>
    <dgm:pt modelId="{BD262B2F-A383-4DEF-9359-9CF7681DB130}" type="parTrans" cxnId="{8A35B452-55AD-4A3B-8D67-82292CC8FB11}">
      <dgm:prSet/>
      <dgm:spPr/>
      <dgm:t>
        <a:bodyPr/>
        <a:lstStyle/>
        <a:p>
          <a:endParaRPr lang="en-US"/>
        </a:p>
      </dgm:t>
    </dgm:pt>
    <dgm:pt modelId="{B7B695FC-2333-481C-B923-D98F414E8F10}" type="sibTrans" cxnId="{8A35B452-55AD-4A3B-8D67-82292CC8FB11}">
      <dgm:prSet/>
      <dgm:spPr/>
      <dgm:t>
        <a:bodyPr/>
        <a:lstStyle/>
        <a:p>
          <a:endParaRPr lang="en-US"/>
        </a:p>
      </dgm:t>
    </dgm:pt>
    <dgm:pt modelId="{25368F78-4E55-43F7-B0DB-6A48ABAA5FC7}">
      <dgm:prSet/>
      <dgm:spPr/>
      <dgm:t>
        <a:bodyPr/>
        <a:lstStyle/>
        <a:p>
          <a:pPr>
            <a:defRPr cap="all"/>
          </a:pPr>
          <a:r>
            <a:rPr lang="en-US"/>
            <a:t>The model is trained on non-fraudulent data to learn normal transaction behavior.</a:t>
          </a:r>
        </a:p>
      </dgm:t>
    </dgm:pt>
    <dgm:pt modelId="{5B14D86B-21C3-45D0-B107-E2E4B50D22FE}" type="parTrans" cxnId="{B78B23C5-F3CB-4BEF-A3B0-7D67D767DB84}">
      <dgm:prSet/>
      <dgm:spPr/>
      <dgm:t>
        <a:bodyPr/>
        <a:lstStyle/>
        <a:p>
          <a:endParaRPr lang="en-US"/>
        </a:p>
      </dgm:t>
    </dgm:pt>
    <dgm:pt modelId="{5FE5C4F5-767A-4F0B-9904-5A87D9267749}" type="sibTrans" cxnId="{B78B23C5-F3CB-4BEF-A3B0-7D67D767DB84}">
      <dgm:prSet/>
      <dgm:spPr/>
      <dgm:t>
        <a:bodyPr/>
        <a:lstStyle/>
        <a:p>
          <a:endParaRPr lang="en-US"/>
        </a:p>
      </dgm:t>
    </dgm:pt>
    <dgm:pt modelId="{7D74F4E2-68E7-42B1-85CB-A97B074E6BAD}">
      <dgm:prSet/>
      <dgm:spPr/>
      <dgm:t>
        <a:bodyPr/>
        <a:lstStyle/>
        <a:p>
          <a:pPr>
            <a:defRPr cap="all"/>
          </a:pPr>
          <a:r>
            <a:rPr lang="en-US"/>
            <a:t>Fraud is identified when reconstruction error exceeds a set threshold.</a:t>
          </a:r>
        </a:p>
      </dgm:t>
    </dgm:pt>
    <dgm:pt modelId="{CECA4104-96B7-4AF3-ADCF-8AA9B14032AB}" type="parTrans" cxnId="{992771A3-6C14-4430-AC14-43D55824C86C}">
      <dgm:prSet/>
      <dgm:spPr/>
      <dgm:t>
        <a:bodyPr/>
        <a:lstStyle/>
        <a:p>
          <a:endParaRPr lang="en-US"/>
        </a:p>
      </dgm:t>
    </dgm:pt>
    <dgm:pt modelId="{9142A9D9-32F5-4676-A711-7DF5B6E1A706}" type="sibTrans" cxnId="{992771A3-6C14-4430-AC14-43D55824C86C}">
      <dgm:prSet/>
      <dgm:spPr/>
      <dgm:t>
        <a:bodyPr/>
        <a:lstStyle/>
        <a:p>
          <a:endParaRPr lang="en-US"/>
        </a:p>
      </dgm:t>
    </dgm:pt>
    <dgm:pt modelId="{A73B7DF3-E618-4CA1-A8EF-789A9D84F3C8}" type="pres">
      <dgm:prSet presAssocID="{C46D3004-4463-48F6-A442-252FA079F05A}" presName="root" presStyleCnt="0">
        <dgm:presLayoutVars>
          <dgm:dir/>
          <dgm:resizeHandles val="exact"/>
        </dgm:presLayoutVars>
      </dgm:prSet>
      <dgm:spPr/>
    </dgm:pt>
    <dgm:pt modelId="{5C79859E-2EA6-4836-9723-140051754B77}" type="pres">
      <dgm:prSet presAssocID="{2E792804-CFE1-4AD2-B5BF-DBC466D9FB39}" presName="compNode" presStyleCnt="0"/>
      <dgm:spPr/>
    </dgm:pt>
    <dgm:pt modelId="{B07D6E55-AE36-4054-BE86-BDCC7ECBC43D}" type="pres">
      <dgm:prSet presAssocID="{2E792804-CFE1-4AD2-B5BF-DBC466D9FB39}" presName="iconBgRect" presStyleLbl="bgShp" presStyleIdx="0" presStyleCnt="3"/>
      <dgm:spPr/>
    </dgm:pt>
    <dgm:pt modelId="{38AFEDD5-F4B5-4DD0-9347-D4F940239FBF}" type="pres">
      <dgm:prSet presAssocID="{2E792804-CFE1-4AD2-B5BF-DBC466D9FB3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redit card"/>
        </a:ext>
      </dgm:extLst>
    </dgm:pt>
    <dgm:pt modelId="{DBC76015-3816-4C6C-887D-E4CDB0B04583}" type="pres">
      <dgm:prSet presAssocID="{2E792804-CFE1-4AD2-B5BF-DBC466D9FB39}" presName="spaceRect" presStyleCnt="0"/>
      <dgm:spPr/>
    </dgm:pt>
    <dgm:pt modelId="{9E39622E-CDC4-4F3C-BF76-6E03D44CE175}" type="pres">
      <dgm:prSet presAssocID="{2E792804-CFE1-4AD2-B5BF-DBC466D9FB39}" presName="textRect" presStyleLbl="revTx" presStyleIdx="0" presStyleCnt="3">
        <dgm:presLayoutVars>
          <dgm:chMax val="1"/>
          <dgm:chPref val="1"/>
        </dgm:presLayoutVars>
      </dgm:prSet>
      <dgm:spPr/>
    </dgm:pt>
    <dgm:pt modelId="{0448CD6E-E25B-4DCE-9E70-4656042A5A3A}" type="pres">
      <dgm:prSet presAssocID="{B7B695FC-2333-481C-B923-D98F414E8F10}" presName="sibTrans" presStyleCnt="0"/>
      <dgm:spPr/>
    </dgm:pt>
    <dgm:pt modelId="{556448F6-1A7F-4737-B58D-DE40020AED70}" type="pres">
      <dgm:prSet presAssocID="{25368F78-4E55-43F7-B0DB-6A48ABAA5FC7}" presName="compNode" presStyleCnt="0"/>
      <dgm:spPr/>
    </dgm:pt>
    <dgm:pt modelId="{3D3ADE0A-C781-4C58-B959-753AB7B20D81}" type="pres">
      <dgm:prSet presAssocID="{25368F78-4E55-43F7-B0DB-6A48ABAA5FC7}" presName="iconBgRect" presStyleLbl="bgShp" presStyleIdx="1" presStyleCnt="3"/>
      <dgm:spPr/>
    </dgm:pt>
    <dgm:pt modelId="{FBE6AA50-A410-4528-8BE5-04EAC0334E50}" type="pres">
      <dgm:prSet presAssocID="{25368F78-4E55-43F7-B0DB-6A48ABAA5FC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7171B4EA-4EF0-476C-9A47-053C3FFF6ECB}" type="pres">
      <dgm:prSet presAssocID="{25368F78-4E55-43F7-B0DB-6A48ABAA5FC7}" presName="spaceRect" presStyleCnt="0"/>
      <dgm:spPr/>
    </dgm:pt>
    <dgm:pt modelId="{898B35CB-92EC-4459-9F68-2C7B8F390882}" type="pres">
      <dgm:prSet presAssocID="{25368F78-4E55-43F7-B0DB-6A48ABAA5FC7}" presName="textRect" presStyleLbl="revTx" presStyleIdx="1" presStyleCnt="3">
        <dgm:presLayoutVars>
          <dgm:chMax val="1"/>
          <dgm:chPref val="1"/>
        </dgm:presLayoutVars>
      </dgm:prSet>
      <dgm:spPr/>
    </dgm:pt>
    <dgm:pt modelId="{254238B1-206E-45CD-96EA-D751C946F550}" type="pres">
      <dgm:prSet presAssocID="{5FE5C4F5-767A-4F0B-9904-5A87D9267749}" presName="sibTrans" presStyleCnt="0"/>
      <dgm:spPr/>
    </dgm:pt>
    <dgm:pt modelId="{DED43676-EF7F-4EBF-95E6-2ED9E1594E99}" type="pres">
      <dgm:prSet presAssocID="{7D74F4E2-68E7-42B1-85CB-A97B074E6BAD}" presName="compNode" presStyleCnt="0"/>
      <dgm:spPr/>
    </dgm:pt>
    <dgm:pt modelId="{DF3CF858-7177-4B72-B255-674FC19B9B4E}" type="pres">
      <dgm:prSet presAssocID="{7D74F4E2-68E7-42B1-85CB-A97B074E6BAD}" presName="iconBgRect" presStyleLbl="bgShp" presStyleIdx="2" presStyleCnt="3"/>
      <dgm:spPr/>
    </dgm:pt>
    <dgm:pt modelId="{8206C197-6EBC-4E12-BB84-D0F0F2D8FE6F}" type="pres">
      <dgm:prSet presAssocID="{7D74F4E2-68E7-42B1-85CB-A97B074E6BA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ber"/>
        </a:ext>
      </dgm:extLst>
    </dgm:pt>
    <dgm:pt modelId="{C7BE0972-9B57-4937-BA56-8075E1BB4571}" type="pres">
      <dgm:prSet presAssocID="{7D74F4E2-68E7-42B1-85CB-A97B074E6BAD}" presName="spaceRect" presStyleCnt="0"/>
      <dgm:spPr/>
    </dgm:pt>
    <dgm:pt modelId="{C16D0F8B-5C4E-4414-8AB9-C3DE80087251}" type="pres">
      <dgm:prSet presAssocID="{7D74F4E2-68E7-42B1-85CB-A97B074E6BAD}" presName="textRect" presStyleLbl="revTx" presStyleIdx="2" presStyleCnt="3">
        <dgm:presLayoutVars>
          <dgm:chMax val="1"/>
          <dgm:chPref val="1"/>
        </dgm:presLayoutVars>
      </dgm:prSet>
      <dgm:spPr/>
    </dgm:pt>
  </dgm:ptLst>
  <dgm:cxnLst>
    <dgm:cxn modelId="{8A35B452-55AD-4A3B-8D67-82292CC8FB11}" srcId="{C46D3004-4463-48F6-A442-252FA079F05A}" destId="{2E792804-CFE1-4AD2-B5BF-DBC466D9FB39}" srcOrd="0" destOrd="0" parTransId="{BD262B2F-A383-4DEF-9359-9CF7681DB130}" sibTransId="{B7B695FC-2333-481C-B923-D98F414E8F10}"/>
    <dgm:cxn modelId="{719CC558-9C83-48C3-B76B-F7F0A63A03F9}" type="presOf" srcId="{C46D3004-4463-48F6-A442-252FA079F05A}" destId="{A73B7DF3-E618-4CA1-A8EF-789A9D84F3C8}" srcOrd="0" destOrd="0" presId="urn:microsoft.com/office/officeart/2018/5/layout/IconCircleLabelList"/>
    <dgm:cxn modelId="{2D90689B-8E13-4547-B4E5-F7829B6F8B0E}" type="presOf" srcId="{7D74F4E2-68E7-42B1-85CB-A97B074E6BAD}" destId="{C16D0F8B-5C4E-4414-8AB9-C3DE80087251}" srcOrd="0" destOrd="0" presId="urn:microsoft.com/office/officeart/2018/5/layout/IconCircleLabelList"/>
    <dgm:cxn modelId="{992771A3-6C14-4430-AC14-43D55824C86C}" srcId="{C46D3004-4463-48F6-A442-252FA079F05A}" destId="{7D74F4E2-68E7-42B1-85CB-A97B074E6BAD}" srcOrd="2" destOrd="0" parTransId="{CECA4104-96B7-4AF3-ADCF-8AA9B14032AB}" sibTransId="{9142A9D9-32F5-4676-A711-7DF5B6E1A706}"/>
    <dgm:cxn modelId="{B78B23C5-F3CB-4BEF-A3B0-7D67D767DB84}" srcId="{C46D3004-4463-48F6-A442-252FA079F05A}" destId="{25368F78-4E55-43F7-B0DB-6A48ABAA5FC7}" srcOrd="1" destOrd="0" parTransId="{5B14D86B-21C3-45D0-B107-E2E4B50D22FE}" sibTransId="{5FE5C4F5-767A-4F0B-9904-5A87D9267749}"/>
    <dgm:cxn modelId="{A44506F6-D44B-4785-A53C-B939C68680F7}" type="presOf" srcId="{25368F78-4E55-43F7-B0DB-6A48ABAA5FC7}" destId="{898B35CB-92EC-4459-9F68-2C7B8F390882}" srcOrd="0" destOrd="0" presId="urn:microsoft.com/office/officeart/2018/5/layout/IconCircleLabelList"/>
    <dgm:cxn modelId="{686952FC-6F03-4C6A-ABBD-F259FA19BF9A}" type="presOf" srcId="{2E792804-CFE1-4AD2-B5BF-DBC466D9FB39}" destId="{9E39622E-CDC4-4F3C-BF76-6E03D44CE175}" srcOrd="0" destOrd="0" presId="urn:microsoft.com/office/officeart/2018/5/layout/IconCircleLabelList"/>
    <dgm:cxn modelId="{05A921AB-6D62-4468-B007-EDAC1137C9B7}" type="presParOf" srcId="{A73B7DF3-E618-4CA1-A8EF-789A9D84F3C8}" destId="{5C79859E-2EA6-4836-9723-140051754B77}" srcOrd="0" destOrd="0" presId="urn:microsoft.com/office/officeart/2018/5/layout/IconCircleLabelList"/>
    <dgm:cxn modelId="{1CECE967-F9F6-4D35-84AB-963C2282AC2A}" type="presParOf" srcId="{5C79859E-2EA6-4836-9723-140051754B77}" destId="{B07D6E55-AE36-4054-BE86-BDCC7ECBC43D}" srcOrd="0" destOrd="0" presId="urn:microsoft.com/office/officeart/2018/5/layout/IconCircleLabelList"/>
    <dgm:cxn modelId="{0DC8ED15-9065-4409-8171-BFC3DFC9B4C0}" type="presParOf" srcId="{5C79859E-2EA6-4836-9723-140051754B77}" destId="{38AFEDD5-F4B5-4DD0-9347-D4F940239FBF}" srcOrd="1" destOrd="0" presId="urn:microsoft.com/office/officeart/2018/5/layout/IconCircleLabelList"/>
    <dgm:cxn modelId="{42817F42-AE3E-4EC4-8BA2-84999EB82864}" type="presParOf" srcId="{5C79859E-2EA6-4836-9723-140051754B77}" destId="{DBC76015-3816-4C6C-887D-E4CDB0B04583}" srcOrd="2" destOrd="0" presId="urn:microsoft.com/office/officeart/2018/5/layout/IconCircleLabelList"/>
    <dgm:cxn modelId="{6147537A-E7DA-46EF-8FB9-95C13A48115E}" type="presParOf" srcId="{5C79859E-2EA6-4836-9723-140051754B77}" destId="{9E39622E-CDC4-4F3C-BF76-6E03D44CE175}" srcOrd="3" destOrd="0" presId="urn:microsoft.com/office/officeart/2018/5/layout/IconCircleLabelList"/>
    <dgm:cxn modelId="{E51A152E-4C06-44C5-BF30-34DA9B6BD051}" type="presParOf" srcId="{A73B7DF3-E618-4CA1-A8EF-789A9D84F3C8}" destId="{0448CD6E-E25B-4DCE-9E70-4656042A5A3A}" srcOrd="1" destOrd="0" presId="urn:microsoft.com/office/officeart/2018/5/layout/IconCircleLabelList"/>
    <dgm:cxn modelId="{C7F2F9E3-20E1-41A0-AFFE-336A0EF3AAE8}" type="presParOf" srcId="{A73B7DF3-E618-4CA1-A8EF-789A9D84F3C8}" destId="{556448F6-1A7F-4737-B58D-DE40020AED70}" srcOrd="2" destOrd="0" presId="urn:microsoft.com/office/officeart/2018/5/layout/IconCircleLabelList"/>
    <dgm:cxn modelId="{614D89C5-5E31-43A6-9F0A-B63870A133C5}" type="presParOf" srcId="{556448F6-1A7F-4737-B58D-DE40020AED70}" destId="{3D3ADE0A-C781-4C58-B959-753AB7B20D81}" srcOrd="0" destOrd="0" presId="urn:microsoft.com/office/officeart/2018/5/layout/IconCircleLabelList"/>
    <dgm:cxn modelId="{CCAACFF8-481D-4E67-BE70-4A655A354C89}" type="presParOf" srcId="{556448F6-1A7F-4737-B58D-DE40020AED70}" destId="{FBE6AA50-A410-4528-8BE5-04EAC0334E50}" srcOrd="1" destOrd="0" presId="urn:microsoft.com/office/officeart/2018/5/layout/IconCircleLabelList"/>
    <dgm:cxn modelId="{FA5E240C-63DE-4C23-9F05-30DDFB295983}" type="presParOf" srcId="{556448F6-1A7F-4737-B58D-DE40020AED70}" destId="{7171B4EA-4EF0-476C-9A47-053C3FFF6ECB}" srcOrd="2" destOrd="0" presId="urn:microsoft.com/office/officeart/2018/5/layout/IconCircleLabelList"/>
    <dgm:cxn modelId="{72F0CDED-52C9-4CD1-A58B-B1FB02A13794}" type="presParOf" srcId="{556448F6-1A7F-4737-B58D-DE40020AED70}" destId="{898B35CB-92EC-4459-9F68-2C7B8F390882}" srcOrd="3" destOrd="0" presId="urn:microsoft.com/office/officeart/2018/5/layout/IconCircleLabelList"/>
    <dgm:cxn modelId="{71505F4C-FBBB-496D-B6CE-75D4F2EF40A9}" type="presParOf" srcId="{A73B7DF3-E618-4CA1-A8EF-789A9D84F3C8}" destId="{254238B1-206E-45CD-96EA-D751C946F550}" srcOrd="3" destOrd="0" presId="urn:microsoft.com/office/officeart/2018/5/layout/IconCircleLabelList"/>
    <dgm:cxn modelId="{247332F2-2156-4FB2-BAED-8E56E905C41F}" type="presParOf" srcId="{A73B7DF3-E618-4CA1-A8EF-789A9D84F3C8}" destId="{DED43676-EF7F-4EBF-95E6-2ED9E1594E99}" srcOrd="4" destOrd="0" presId="urn:microsoft.com/office/officeart/2018/5/layout/IconCircleLabelList"/>
    <dgm:cxn modelId="{8780C48C-4ACB-41D6-AE5A-F7FB39D7B3DF}" type="presParOf" srcId="{DED43676-EF7F-4EBF-95E6-2ED9E1594E99}" destId="{DF3CF858-7177-4B72-B255-674FC19B9B4E}" srcOrd="0" destOrd="0" presId="urn:microsoft.com/office/officeart/2018/5/layout/IconCircleLabelList"/>
    <dgm:cxn modelId="{6E260B74-A4FD-4BD5-BA7F-8B6825218E84}" type="presParOf" srcId="{DED43676-EF7F-4EBF-95E6-2ED9E1594E99}" destId="{8206C197-6EBC-4E12-BB84-D0F0F2D8FE6F}" srcOrd="1" destOrd="0" presId="urn:microsoft.com/office/officeart/2018/5/layout/IconCircleLabelList"/>
    <dgm:cxn modelId="{2E52DCC6-B6F0-4A46-9DFD-5254684A3721}" type="presParOf" srcId="{DED43676-EF7F-4EBF-95E6-2ED9E1594E99}" destId="{C7BE0972-9B57-4937-BA56-8075E1BB4571}" srcOrd="2" destOrd="0" presId="urn:microsoft.com/office/officeart/2018/5/layout/IconCircleLabelList"/>
    <dgm:cxn modelId="{E48B5F13-590B-45B3-B316-842086A53960}" type="presParOf" srcId="{DED43676-EF7F-4EBF-95E6-2ED9E1594E99}" destId="{C16D0F8B-5C4E-4414-8AB9-C3DE80087251}"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44FCB5-4B71-47DD-9ABB-89CD8CB8721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3A071A9-5DB7-4554-AC94-F982B1E0E8DF}">
      <dgm:prSet/>
      <dgm:spPr/>
      <dgm:t>
        <a:bodyPr/>
        <a:lstStyle/>
        <a:p>
          <a:pPr>
            <a:defRPr cap="all"/>
          </a:pPr>
          <a:r>
            <a:rPr lang="en-US"/>
            <a:t>• 284,807 total transactions</a:t>
          </a:r>
        </a:p>
      </dgm:t>
    </dgm:pt>
    <dgm:pt modelId="{ADE49032-2FE2-4F50-AF29-328773560AF2}" type="parTrans" cxnId="{2AF8909C-AF81-48A8-8F11-5094A0FEB21B}">
      <dgm:prSet/>
      <dgm:spPr/>
      <dgm:t>
        <a:bodyPr/>
        <a:lstStyle/>
        <a:p>
          <a:endParaRPr lang="en-US"/>
        </a:p>
      </dgm:t>
    </dgm:pt>
    <dgm:pt modelId="{628AE000-C1A8-4196-BFC1-DA9A1DD3119F}" type="sibTrans" cxnId="{2AF8909C-AF81-48A8-8F11-5094A0FEB21B}">
      <dgm:prSet/>
      <dgm:spPr/>
      <dgm:t>
        <a:bodyPr/>
        <a:lstStyle/>
        <a:p>
          <a:endParaRPr lang="en-US"/>
        </a:p>
      </dgm:t>
    </dgm:pt>
    <dgm:pt modelId="{D6E6D25B-C589-484A-A659-9638422214AA}">
      <dgm:prSet/>
      <dgm:spPr/>
      <dgm:t>
        <a:bodyPr/>
        <a:lstStyle/>
        <a:p>
          <a:pPr>
            <a:defRPr cap="all"/>
          </a:pPr>
          <a:r>
            <a:rPr lang="en-US"/>
            <a:t>• 492 fraud cases (0.172%) — highly imbalanced</a:t>
          </a:r>
        </a:p>
      </dgm:t>
    </dgm:pt>
    <dgm:pt modelId="{90C6323B-63F2-4CC9-A2B3-74BD6633C981}" type="parTrans" cxnId="{804D3BFB-B64F-4653-B6DD-A0A2C57AAAD9}">
      <dgm:prSet/>
      <dgm:spPr/>
      <dgm:t>
        <a:bodyPr/>
        <a:lstStyle/>
        <a:p>
          <a:endParaRPr lang="en-US"/>
        </a:p>
      </dgm:t>
    </dgm:pt>
    <dgm:pt modelId="{81CC9124-F91A-4607-856B-DEB5DEFD06EE}" type="sibTrans" cxnId="{804D3BFB-B64F-4653-B6DD-A0A2C57AAAD9}">
      <dgm:prSet/>
      <dgm:spPr/>
      <dgm:t>
        <a:bodyPr/>
        <a:lstStyle/>
        <a:p>
          <a:endParaRPr lang="en-US"/>
        </a:p>
      </dgm:t>
    </dgm:pt>
    <dgm:pt modelId="{65FE8D68-EBBD-48C1-B7FA-8EF321A61C2A}">
      <dgm:prSet/>
      <dgm:spPr/>
      <dgm:t>
        <a:bodyPr/>
        <a:lstStyle/>
        <a:p>
          <a:pPr>
            <a:defRPr cap="all"/>
          </a:pPr>
          <a:r>
            <a:rPr lang="en-US"/>
            <a:t>• Features: Time, Amount, V1–V28 (PCA transformed), and Class</a:t>
          </a:r>
        </a:p>
      </dgm:t>
    </dgm:pt>
    <dgm:pt modelId="{50447A7D-6A35-463A-A1E6-1653C802D704}" type="parTrans" cxnId="{230126C2-D920-448A-AC4B-1A9CA2695EDF}">
      <dgm:prSet/>
      <dgm:spPr/>
      <dgm:t>
        <a:bodyPr/>
        <a:lstStyle/>
        <a:p>
          <a:endParaRPr lang="en-US"/>
        </a:p>
      </dgm:t>
    </dgm:pt>
    <dgm:pt modelId="{49900DD9-CF54-44A1-BF01-22AB71EF231F}" type="sibTrans" cxnId="{230126C2-D920-448A-AC4B-1A9CA2695EDF}">
      <dgm:prSet/>
      <dgm:spPr/>
      <dgm:t>
        <a:bodyPr/>
        <a:lstStyle/>
        <a:p>
          <a:endParaRPr lang="en-US"/>
        </a:p>
      </dgm:t>
    </dgm:pt>
    <dgm:pt modelId="{B39376BC-0484-40CA-BA5E-24286B025975}">
      <dgm:prSet/>
      <dgm:spPr/>
      <dgm:t>
        <a:bodyPr/>
        <a:lstStyle/>
        <a:p>
          <a:pPr>
            <a:defRPr cap="all"/>
          </a:pPr>
          <a:r>
            <a:rPr lang="en-US"/>
            <a:t>• Data normalized and split into training (non-fraud only) and test sets</a:t>
          </a:r>
        </a:p>
      </dgm:t>
    </dgm:pt>
    <dgm:pt modelId="{77921CF2-C9F7-4471-A9CC-B04478376ACA}" type="parTrans" cxnId="{7631E686-CA4E-4F7B-BA38-E75387218C84}">
      <dgm:prSet/>
      <dgm:spPr/>
      <dgm:t>
        <a:bodyPr/>
        <a:lstStyle/>
        <a:p>
          <a:endParaRPr lang="en-US"/>
        </a:p>
      </dgm:t>
    </dgm:pt>
    <dgm:pt modelId="{C5BF6CB3-6318-4B25-85D8-802931716DDE}" type="sibTrans" cxnId="{7631E686-CA4E-4F7B-BA38-E75387218C84}">
      <dgm:prSet/>
      <dgm:spPr/>
      <dgm:t>
        <a:bodyPr/>
        <a:lstStyle/>
        <a:p>
          <a:endParaRPr lang="en-US"/>
        </a:p>
      </dgm:t>
    </dgm:pt>
    <dgm:pt modelId="{4A9A866A-F61F-4236-A01E-092C7571CDA2}" type="pres">
      <dgm:prSet presAssocID="{2144FCB5-4B71-47DD-9ABB-89CD8CB87215}" presName="root" presStyleCnt="0">
        <dgm:presLayoutVars>
          <dgm:dir/>
          <dgm:resizeHandles val="exact"/>
        </dgm:presLayoutVars>
      </dgm:prSet>
      <dgm:spPr/>
    </dgm:pt>
    <dgm:pt modelId="{C83E0FBE-1525-4073-8368-6F6C87A55200}" type="pres">
      <dgm:prSet presAssocID="{E3A071A9-5DB7-4554-AC94-F982B1E0E8DF}" presName="compNode" presStyleCnt="0"/>
      <dgm:spPr/>
    </dgm:pt>
    <dgm:pt modelId="{A422252C-13AF-4367-BF9D-0122CBE90438}" type="pres">
      <dgm:prSet presAssocID="{E3A071A9-5DB7-4554-AC94-F982B1E0E8DF}" presName="iconBgRect" presStyleLbl="bgShp" presStyleIdx="0" presStyleCnt="4"/>
      <dgm:spPr/>
    </dgm:pt>
    <dgm:pt modelId="{8586BE2D-022A-4398-881F-A02FE786ED4F}" type="pres">
      <dgm:prSet presAssocID="{E3A071A9-5DB7-4554-AC94-F982B1E0E8D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gister"/>
        </a:ext>
      </dgm:extLst>
    </dgm:pt>
    <dgm:pt modelId="{FD2797BE-ACEE-4D41-B79B-A1EA5C85A9F6}" type="pres">
      <dgm:prSet presAssocID="{E3A071A9-5DB7-4554-AC94-F982B1E0E8DF}" presName="spaceRect" presStyleCnt="0"/>
      <dgm:spPr/>
    </dgm:pt>
    <dgm:pt modelId="{B0750C3F-AF41-4BDC-AD60-FF9A30C60059}" type="pres">
      <dgm:prSet presAssocID="{E3A071A9-5DB7-4554-AC94-F982B1E0E8DF}" presName="textRect" presStyleLbl="revTx" presStyleIdx="0" presStyleCnt="4">
        <dgm:presLayoutVars>
          <dgm:chMax val="1"/>
          <dgm:chPref val="1"/>
        </dgm:presLayoutVars>
      </dgm:prSet>
      <dgm:spPr/>
    </dgm:pt>
    <dgm:pt modelId="{E4430149-E0D7-46D9-BBA0-F2D4BC16D508}" type="pres">
      <dgm:prSet presAssocID="{628AE000-C1A8-4196-BFC1-DA9A1DD3119F}" presName="sibTrans" presStyleCnt="0"/>
      <dgm:spPr/>
    </dgm:pt>
    <dgm:pt modelId="{F6CFDEDD-C7A1-40FA-9E56-3F194ED06957}" type="pres">
      <dgm:prSet presAssocID="{D6E6D25B-C589-484A-A659-9638422214AA}" presName="compNode" presStyleCnt="0"/>
      <dgm:spPr/>
    </dgm:pt>
    <dgm:pt modelId="{9280E6F2-48B8-44D3-B113-2F1228EAB805}" type="pres">
      <dgm:prSet presAssocID="{D6E6D25B-C589-484A-A659-9638422214AA}" presName="iconBgRect" presStyleLbl="bgShp" presStyleIdx="1" presStyleCnt="4"/>
      <dgm:spPr/>
    </dgm:pt>
    <dgm:pt modelId="{4EAD6142-54FA-4519-99BA-C37DCB3E2AEB}" type="pres">
      <dgm:prSet presAssocID="{D6E6D25B-C589-484A-A659-9638422214A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ying Cards"/>
        </a:ext>
      </dgm:extLst>
    </dgm:pt>
    <dgm:pt modelId="{D950B2EB-17AB-45EA-903D-BDCE92A86FC4}" type="pres">
      <dgm:prSet presAssocID="{D6E6D25B-C589-484A-A659-9638422214AA}" presName="spaceRect" presStyleCnt="0"/>
      <dgm:spPr/>
    </dgm:pt>
    <dgm:pt modelId="{A4AFA7A9-8DA9-46C0-ADD8-23B0A9B1B8B4}" type="pres">
      <dgm:prSet presAssocID="{D6E6D25B-C589-484A-A659-9638422214AA}" presName="textRect" presStyleLbl="revTx" presStyleIdx="1" presStyleCnt="4">
        <dgm:presLayoutVars>
          <dgm:chMax val="1"/>
          <dgm:chPref val="1"/>
        </dgm:presLayoutVars>
      </dgm:prSet>
      <dgm:spPr/>
    </dgm:pt>
    <dgm:pt modelId="{42E97457-0252-4419-8784-6EF2AEF66E4D}" type="pres">
      <dgm:prSet presAssocID="{81CC9124-F91A-4607-856B-DEB5DEFD06EE}" presName="sibTrans" presStyleCnt="0"/>
      <dgm:spPr/>
    </dgm:pt>
    <dgm:pt modelId="{F95865ED-8079-4A0A-B392-D6001F8CAEAF}" type="pres">
      <dgm:prSet presAssocID="{65FE8D68-EBBD-48C1-B7FA-8EF321A61C2A}" presName="compNode" presStyleCnt="0"/>
      <dgm:spPr/>
    </dgm:pt>
    <dgm:pt modelId="{812F33D6-45CD-435D-ABAB-621653612AC7}" type="pres">
      <dgm:prSet presAssocID="{65FE8D68-EBBD-48C1-B7FA-8EF321A61C2A}" presName="iconBgRect" presStyleLbl="bgShp" presStyleIdx="2" presStyleCnt="4"/>
      <dgm:spPr/>
    </dgm:pt>
    <dgm:pt modelId="{54958A8A-4CA6-4702-8419-0B9BFC718662}" type="pres">
      <dgm:prSet presAssocID="{65FE8D68-EBBD-48C1-B7FA-8EF321A61C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ers"/>
        </a:ext>
      </dgm:extLst>
    </dgm:pt>
    <dgm:pt modelId="{A883E5FE-1858-46FD-9C6F-2750E4CC51E3}" type="pres">
      <dgm:prSet presAssocID="{65FE8D68-EBBD-48C1-B7FA-8EF321A61C2A}" presName="spaceRect" presStyleCnt="0"/>
      <dgm:spPr/>
    </dgm:pt>
    <dgm:pt modelId="{6E5F076B-52B2-4D5F-9EF7-78FA617F0A71}" type="pres">
      <dgm:prSet presAssocID="{65FE8D68-EBBD-48C1-B7FA-8EF321A61C2A}" presName="textRect" presStyleLbl="revTx" presStyleIdx="2" presStyleCnt="4">
        <dgm:presLayoutVars>
          <dgm:chMax val="1"/>
          <dgm:chPref val="1"/>
        </dgm:presLayoutVars>
      </dgm:prSet>
      <dgm:spPr/>
    </dgm:pt>
    <dgm:pt modelId="{27CBBEDD-0986-4DA1-9C7A-BE8CDC18AF68}" type="pres">
      <dgm:prSet presAssocID="{49900DD9-CF54-44A1-BF01-22AB71EF231F}" presName="sibTrans" presStyleCnt="0"/>
      <dgm:spPr/>
    </dgm:pt>
    <dgm:pt modelId="{131F44AC-4484-4880-A48B-C8F60A611193}" type="pres">
      <dgm:prSet presAssocID="{B39376BC-0484-40CA-BA5E-24286B025975}" presName="compNode" presStyleCnt="0"/>
      <dgm:spPr/>
    </dgm:pt>
    <dgm:pt modelId="{8B86ADF2-9F49-45BC-B69F-84CA923552C0}" type="pres">
      <dgm:prSet presAssocID="{B39376BC-0484-40CA-BA5E-24286B025975}" presName="iconBgRect" presStyleLbl="bgShp" presStyleIdx="3" presStyleCnt="4"/>
      <dgm:spPr/>
    </dgm:pt>
    <dgm:pt modelId="{0AE43962-8712-4893-9E30-6619C8B0DF2D}" type="pres">
      <dgm:prSet presAssocID="{B39376BC-0484-40CA-BA5E-24286B02597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ber"/>
        </a:ext>
      </dgm:extLst>
    </dgm:pt>
    <dgm:pt modelId="{4819C5C2-668C-43C8-BA15-81D44E3841F6}" type="pres">
      <dgm:prSet presAssocID="{B39376BC-0484-40CA-BA5E-24286B025975}" presName="spaceRect" presStyleCnt="0"/>
      <dgm:spPr/>
    </dgm:pt>
    <dgm:pt modelId="{AC23C248-7700-49B1-A8A9-8F8FE72C6320}" type="pres">
      <dgm:prSet presAssocID="{B39376BC-0484-40CA-BA5E-24286B025975}" presName="textRect" presStyleLbl="revTx" presStyleIdx="3" presStyleCnt="4">
        <dgm:presLayoutVars>
          <dgm:chMax val="1"/>
          <dgm:chPref val="1"/>
        </dgm:presLayoutVars>
      </dgm:prSet>
      <dgm:spPr/>
    </dgm:pt>
  </dgm:ptLst>
  <dgm:cxnLst>
    <dgm:cxn modelId="{8599851C-29CF-455A-B8AB-6D8BA234850B}" type="presOf" srcId="{2144FCB5-4B71-47DD-9ABB-89CD8CB87215}" destId="{4A9A866A-F61F-4236-A01E-092C7571CDA2}" srcOrd="0" destOrd="0" presId="urn:microsoft.com/office/officeart/2018/5/layout/IconCircleLabelList"/>
    <dgm:cxn modelId="{9AB4F21C-4262-43C9-B8BF-F9F08B6EFA12}" type="presOf" srcId="{D6E6D25B-C589-484A-A659-9638422214AA}" destId="{A4AFA7A9-8DA9-46C0-ADD8-23B0A9B1B8B4}" srcOrd="0" destOrd="0" presId="urn:microsoft.com/office/officeart/2018/5/layout/IconCircleLabelList"/>
    <dgm:cxn modelId="{41EB1E59-9022-4E59-88BE-9CE1DB066871}" type="presOf" srcId="{65FE8D68-EBBD-48C1-B7FA-8EF321A61C2A}" destId="{6E5F076B-52B2-4D5F-9EF7-78FA617F0A71}" srcOrd="0" destOrd="0" presId="urn:microsoft.com/office/officeart/2018/5/layout/IconCircleLabelList"/>
    <dgm:cxn modelId="{7631E686-CA4E-4F7B-BA38-E75387218C84}" srcId="{2144FCB5-4B71-47DD-9ABB-89CD8CB87215}" destId="{B39376BC-0484-40CA-BA5E-24286B025975}" srcOrd="3" destOrd="0" parTransId="{77921CF2-C9F7-4471-A9CC-B04478376ACA}" sibTransId="{C5BF6CB3-6318-4B25-85D8-802931716DDE}"/>
    <dgm:cxn modelId="{2AF8909C-AF81-48A8-8F11-5094A0FEB21B}" srcId="{2144FCB5-4B71-47DD-9ABB-89CD8CB87215}" destId="{E3A071A9-5DB7-4554-AC94-F982B1E0E8DF}" srcOrd="0" destOrd="0" parTransId="{ADE49032-2FE2-4F50-AF29-328773560AF2}" sibTransId="{628AE000-C1A8-4196-BFC1-DA9A1DD3119F}"/>
    <dgm:cxn modelId="{0DB986AD-6354-4E47-8814-639546304E50}" type="presOf" srcId="{B39376BC-0484-40CA-BA5E-24286B025975}" destId="{AC23C248-7700-49B1-A8A9-8F8FE72C6320}" srcOrd="0" destOrd="0" presId="urn:microsoft.com/office/officeart/2018/5/layout/IconCircleLabelList"/>
    <dgm:cxn modelId="{230126C2-D920-448A-AC4B-1A9CA2695EDF}" srcId="{2144FCB5-4B71-47DD-9ABB-89CD8CB87215}" destId="{65FE8D68-EBBD-48C1-B7FA-8EF321A61C2A}" srcOrd="2" destOrd="0" parTransId="{50447A7D-6A35-463A-A1E6-1653C802D704}" sibTransId="{49900DD9-CF54-44A1-BF01-22AB71EF231F}"/>
    <dgm:cxn modelId="{47E9A7DF-92CD-489F-B47C-95A35BA8416C}" type="presOf" srcId="{E3A071A9-5DB7-4554-AC94-F982B1E0E8DF}" destId="{B0750C3F-AF41-4BDC-AD60-FF9A30C60059}" srcOrd="0" destOrd="0" presId="urn:microsoft.com/office/officeart/2018/5/layout/IconCircleLabelList"/>
    <dgm:cxn modelId="{804D3BFB-B64F-4653-B6DD-A0A2C57AAAD9}" srcId="{2144FCB5-4B71-47DD-9ABB-89CD8CB87215}" destId="{D6E6D25B-C589-484A-A659-9638422214AA}" srcOrd="1" destOrd="0" parTransId="{90C6323B-63F2-4CC9-A2B3-74BD6633C981}" sibTransId="{81CC9124-F91A-4607-856B-DEB5DEFD06EE}"/>
    <dgm:cxn modelId="{F50A2BCA-EB5A-4476-BA0E-216F1B9E4119}" type="presParOf" srcId="{4A9A866A-F61F-4236-A01E-092C7571CDA2}" destId="{C83E0FBE-1525-4073-8368-6F6C87A55200}" srcOrd="0" destOrd="0" presId="urn:microsoft.com/office/officeart/2018/5/layout/IconCircleLabelList"/>
    <dgm:cxn modelId="{C908D6C7-BF1B-4C0A-83F5-CD20316D4888}" type="presParOf" srcId="{C83E0FBE-1525-4073-8368-6F6C87A55200}" destId="{A422252C-13AF-4367-BF9D-0122CBE90438}" srcOrd="0" destOrd="0" presId="urn:microsoft.com/office/officeart/2018/5/layout/IconCircleLabelList"/>
    <dgm:cxn modelId="{2623B22E-7EDA-4C06-A9DE-E59873679FEF}" type="presParOf" srcId="{C83E0FBE-1525-4073-8368-6F6C87A55200}" destId="{8586BE2D-022A-4398-881F-A02FE786ED4F}" srcOrd="1" destOrd="0" presId="urn:microsoft.com/office/officeart/2018/5/layout/IconCircleLabelList"/>
    <dgm:cxn modelId="{D1365567-BD44-42E1-8831-568D8C18BBAF}" type="presParOf" srcId="{C83E0FBE-1525-4073-8368-6F6C87A55200}" destId="{FD2797BE-ACEE-4D41-B79B-A1EA5C85A9F6}" srcOrd="2" destOrd="0" presId="urn:microsoft.com/office/officeart/2018/5/layout/IconCircleLabelList"/>
    <dgm:cxn modelId="{F15CDB9C-1CB6-4710-9548-0F948108FD5C}" type="presParOf" srcId="{C83E0FBE-1525-4073-8368-6F6C87A55200}" destId="{B0750C3F-AF41-4BDC-AD60-FF9A30C60059}" srcOrd="3" destOrd="0" presId="urn:microsoft.com/office/officeart/2018/5/layout/IconCircleLabelList"/>
    <dgm:cxn modelId="{FE762AFF-F9A4-4293-B546-AB1F54B8CA4C}" type="presParOf" srcId="{4A9A866A-F61F-4236-A01E-092C7571CDA2}" destId="{E4430149-E0D7-46D9-BBA0-F2D4BC16D508}" srcOrd="1" destOrd="0" presId="urn:microsoft.com/office/officeart/2018/5/layout/IconCircleLabelList"/>
    <dgm:cxn modelId="{4C86EE5D-2770-4FFF-891B-139163DA02D7}" type="presParOf" srcId="{4A9A866A-F61F-4236-A01E-092C7571CDA2}" destId="{F6CFDEDD-C7A1-40FA-9E56-3F194ED06957}" srcOrd="2" destOrd="0" presId="urn:microsoft.com/office/officeart/2018/5/layout/IconCircleLabelList"/>
    <dgm:cxn modelId="{F3D5252C-3082-4FF2-8C77-559B19C7CA0C}" type="presParOf" srcId="{F6CFDEDD-C7A1-40FA-9E56-3F194ED06957}" destId="{9280E6F2-48B8-44D3-B113-2F1228EAB805}" srcOrd="0" destOrd="0" presId="urn:microsoft.com/office/officeart/2018/5/layout/IconCircleLabelList"/>
    <dgm:cxn modelId="{59D5B401-1CD2-4A7C-A4D3-B993BDEB647F}" type="presParOf" srcId="{F6CFDEDD-C7A1-40FA-9E56-3F194ED06957}" destId="{4EAD6142-54FA-4519-99BA-C37DCB3E2AEB}" srcOrd="1" destOrd="0" presId="urn:microsoft.com/office/officeart/2018/5/layout/IconCircleLabelList"/>
    <dgm:cxn modelId="{12A3B563-2FB9-4CCD-9AF3-8A5D5C654570}" type="presParOf" srcId="{F6CFDEDD-C7A1-40FA-9E56-3F194ED06957}" destId="{D950B2EB-17AB-45EA-903D-BDCE92A86FC4}" srcOrd="2" destOrd="0" presId="urn:microsoft.com/office/officeart/2018/5/layout/IconCircleLabelList"/>
    <dgm:cxn modelId="{2C0E8496-1851-423F-8A67-37978E133D62}" type="presParOf" srcId="{F6CFDEDD-C7A1-40FA-9E56-3F194ED06957}" destId="{A4AFA7A9-8DA9-46C0-ADD8-23B0A9B1B8B4}" srcOrd="3" destOrd="0" presId="urn:microsoft.com/office/officeart/2018/5/layout/IconCircleLabelList"/>
    <dgm:cxn modelId="{72DFD5E2-11A2-454C-A844-5D64A6EFC6A2}" type="presParOf" srcId="{4A9A866A-F61F-4236-A01E-092C7571CDA2}" destId="{42E97457-0252-4419-8784-6EF2AEF66E4D}" srcOrd="3" destOrd="0" presId="urn:microsoft.com/office/officeart/2018/5/layout/IconCircleLabelList"/>
    <dgm:cxn modelId="{F49C2B30-93C2-44FD-8E23-4B122858B0B6}" type="presParOf" srcId="{4A9A866A-F61F-4236-A01E-092C7571CDA2}" destId="{F95865ED-8079-4A0A-B392-D6001F8CAEAF}" srcOrd="4" destOrd="0" presId="urn:microsoft.com/office/officeart/2018/5/layout/IconCircleLabelList"/>
    <dgm:cxn modelId="{59B4A0E9-13BF-4E75-9622-EFD459BED1B2}" type="presParOf" srcId="{F95865ED-8079-4A0A-B392-D6001F8CAEAF}" destId="{812F33D6-45CD-435D-ABAB-621653612AC7}" srcOrd="0" destOrd="0" presId="urn:microsoft.com/office/officeart/2018/5/layout/IconCircleLabelList"/>
    <dgm:cxn modelId="{AE79EF7F-05A0-4E05-95C5-6C2AFD979AC7}" type="presParOf" srcId="{F95865ED-8079-4A0A-B392-D6001F8CAEAF}" destId="{54958A8A-4CA6-4702-8419-0B9BFC718662}" srcOrd="1" destOrd="0" presId="urn:microsoft.com/office/officeart/2018/5/layout/IconCircleLabelList"/>
    <dgm:cxn modelId="{1F1CABDA-A698-44CD-9F2B-1C76AAFD2C37}" type="presParOf" srcId="{F95865ED-8079-4A0A-B392-D6001F8CAEAF}" destId="{A883E5FE-1858-46FD-9C6F-2750E4CC51E3}" srcOrd="2" destOrd="0" presId="urn:microsoft.com/office/officeart/2018/5/layout/IconCircleLabelList"/>
    <dgm:cxn modelId="{C1B24766-9F96-40BE-A7D0-7B927086319A}" type="presParOf" srcId="{F95865ED-8079-4A0A-B392-D6001F8CAEAF}" destId="{6E5F076B-52B2-4D5F-9EF7-78FA617F0A71}" srcOrd="3" destOrd="0" presId="urn:microsoft.com/office/officeart/2018/5/layout/IconCircleLabelList"/>
    <dgm:cxn modelId="{4705B92D-9230-4CD8-BB45-0C683B131F94}" type="presParOf" srcId="{4A9A866A-F61F-4236-A01E-092C7571CDA2}" destId="{27CBBEDD-0986-4DA1-9C7A-BE8CDC18AF68}" srcOrd="5" destOrd="0" presId="urn:microsoft.com/office/officeart/2018/5/layout/IconCircleLabelList"/>
    <dgm:cxn modelId="{9B293EDD-8744-44D2-8B40-34D265C5417E}" type="presParOf" srcId="{4A9A866A-F61F-4236-A01E-092C7571CDA2}" destId="{131F44AC-4484-4880-A48B-C8F60A611193}" srcOrd="6" destOrd="0" presId="urn:microsoft.com/office/officeart/2018/5/layout/IconCircleLabelList"/>
    <dgm:cxn modelId="{F4F67481-7156-41C5-AA43-75456E57F286}" type="presParOf" srcId="{131F44AC-4484-4880-A48B-C8F60A611193}" destId="{8B86ADF2-9F49-45BC-B69F-84CA923552C0}" srcOrd="0" destOrd="0" presId="urn:microsoft.com/office/officeart/2018/5/layout/IconCircleLabelList"/>
    <dgm:cxn modelId="{CE4DB7AC-3967-4B71-8C77-F587EADCAF2F}" type="presParOf" srcId="{131F44AC-4484-4880-A48B-C8F60A611193}" destId="{0AE43962-8712-4893-9E30-6619C8B0DF2D}" srcOrd="1" destOrd="0" presId="urn:microsoft.com/office/officeart/2018/5/layout/IconCircleLabelList"/>
    <dgm:cxn modelId="{05184BA1-240F-46CF-84D9-45CF3BDF37C3}" type="presParOf" srcId="{131F44AC-4484-4880-A48B-C8F60A611193}" destId="{4819C5C2-668C-43C8-BA15-81D44E3841F6}" srcOrd="2" destOrd="0" presId="urn:microsoft.com/office/officeart/2018/5/layout/IconCircleLabelList"/>
    <dgm:cxn modelId="{58BC4C8C-86D4-40CE-8963-81561479FEB7}" type="presParOf" srcId="{131F44AC-4484-4880-A48B-C8F60A611193}" destId="{AC23C248-7700-49B1-A8A9-8F8FE72C6320}"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CD7EB1-303E-4E5E-9C92-C10236932A82}"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09A82EC7-7E8C-468E-8DF2-B2DCD3C28C60}">
      <dgm:prSet/>
      <dgm:spPr/>
      <dgm:t>
        <a:bodyPr/>
        <a:lstStyle/>
        <a:p>
          <a:r>
            <a:rPr lang="en-US"/>
            <a:t>Normalize time and Amount features </a:t>
          </a:r>
        </a:p>
      </dgm:t>
    </dgm:pt>
    <dgm:pt modelId="{862DD95F-EB38-4C07-B0AC-84943FEAB1AB}" type="parTrans" cxnId="{0F57267B-3002-47C0-966B-AA1EFECC1E5C}">
      <dgm:prSet/>
      <dgm:spPr/>
      <dgm:t>
        <a:bodyPr/>
        <a:lstStyle/>
        <a:p>
          <a:endParaRPr lang="en-US"/>
        </a:p>
      </dgm:t>
    </dgm:pt>
    <dgm:pt modelId="{D71D42BE-7DF3-4A3C-975F-7B1F3B1888A1}" type="sibTrans" cxnId="{0F57267B-3002-47C0-966B-AA1EFECC1E5C}">
      <dgm:prSet/>
      <dgm:spPr/>
      <dgm:t>
        <a:bodyPr/>
        <a:lstStyle/>
        <a:p>
          <a:endParaRPr lang="en-US"/>
        </a:p>
      </dgm:t>
    </dgm:pt>
    <dgm:pt modelId="{C25AFEA0-1D24-48D3-988B-B90C9FB26519}">
      <dgm:prSet/>
      <dgm:spPr/>
      <dgm:t>
        <a:bodyPr/>
        <a:lstStyle/>
        <a:p>
          <a:r>
            <a:rPr lang="en-US"/>
            <a:t>Checked and confirmed no missing values</a:t>
          </a:r>
        </a:p>
      </dgm:t>
    </dgm:pt>
    <dgm:pt modelId="{006817B5-2F47-45BB-99A6-E72A35BBEBA4}" type="parTrans" cxnId="{00B1F8F2-B828-440B-B014-B65836E5D609}">
      <dgm:prSet/>
      <dgm:spPr/>
      <dgm:t>
        <a:bodyPr/>
        <a:lstStyle/>
        <a:p>
          <a:endParaRPr lang="en-US"/>
        </a:p>
      </dgm:t>
    </dgm:pt>
    <dgm:pt modelId="{0A99B013-B0A7-4FC0-9628-0907C15C3D99}" type="sibTrans" cxnId="{00B1F8F2-B828-440B-B014-B65836E5D609}">
      <dgm:prSet/>
      <dgm:spPr/>
      <dgm:t>
        <a:bodyPr/>
        <a:lstStyle/>
        <a:p>
          <a:endParaRPr lang="en-US"/>
        </a:p>
      </dgm:t>
    </dgm:pt>
    <dgm:pt modelId="{A1C88BD7-9E87-4235-B05E-C4CD6D89ECA9}">
      <dgm:prSet/>
      <dgm:spPr/>
      <dgm:t>
        <a:bodyPr/>
        <a:lstStyle/>
        <a:p>
          <a:r>
            <a:rPr lang="en-US"/>
            <a:t>Separate the features and labels</a:t>
          </a:r>
        </a:p>
      </dgm:t>
    </dgm:pt>
    <dgm:pt modelId="{14FF070C-9152-4923-989B-7C5A85D8A250}" type="parTrans" cxnId="{242E2D5A-9F3E-4D78-AEC8-EA8DF9AF0A3A}">
      <dgm:prSet/>
      <dgm:spPr/>
      <dgm:t>
        <a:bodyPr/>
        <a:lstStyle/>
        <a:p>
          <a:endParaRPr lang="en-US"/>
        </a:p>
      </dgm:t>
    </dgm:pt>
    <dgm:pt modelId="{B6C972B2-A8E0-49AF-8BC9-1296DA7D56FF}" type="sibTrans" cxnId="{242E2D5A-9F3E-4D78-AEC8-EA8DF9AF0A3A}">
      <dgm:prSet/>
      <dgm:spPr/>
      <dgm:t>
        <a:bodyPr/>
        <a:lstStyle/>
        <a:p>
          <a:endParaRPr lang="en-US"/>
        </a:p>
      </dgm:t>
    </dgm:pt>
    <dgm:pt modelId="{20D0D503-7BE9-4F21-8FBA-454866EA00EE}">
      <dgm:prSet/>
      <dgm:spPr/>
      <dgm:t>
        <a:bodyPr/>
        <a:lstStyle/>
        <a:p>
          <a:r>
            <a:rPr lang="en-US" dirty="0"/>
            <a:t>Split the dataset</a:t>
          </a:r>
        </a:p>
      </dgm:t>
    </dgm:pt>
    <dgm:pt modelId="{151D9B8D-E014-42F7-BD35-A2846A1A1D2B}" type="parTrans" cxnId="{C6C59840-6002-4129-80C3-3B3927DD82A1}">
      <dgm:prSet/>
      <dgm:spPr/>
      <dgm:t>
        <a:bodyPr/>
        <a:lstStyle/>
        <a:p>
          <a:endParaRPr lang="en-US"/>
        </a:p>
      </dgm:t>
    </dgm:pt>
    <dgm:pt modelId="{8C8A2785-2716-4BA0-A4E5-AF4A7209DFA1}" type="sibTrans" cxnId="{C6C59840-6002-4129-80C3-3B3927DD82A1}">
      <dgm:prSet/>
      <dgm:spPr/>
      <dgm:t>
        <a:bodyPr/>
        <a:lstStyle/>
        <a:p>
          <a:endParaRPr lang="en-US"/>
        </a:p>
      </dgm:t>
    </dgm:pt>
    <dgm:pt modelId="{BE36F397-40CA-4722-8F67-8DC9D0A063E6}">
      <dgm:prSet/>
      <dgm:spPr/>
      <dgm:t>
        <a:bodyPr/>
        <a:lstStyle/>
        <a:p>
          <a:r>
            <a:rPr lang="en-US"/>
            <a:t>Converted data to Numpy arrays</a:t>
          </a:r>
        </a:p>
      </dgm:t>
    </dgm:pt>
    <dgm:pt modelId="{58314E4C-35E9-444D-BA03-785192624CD5}" type="parTrans" cxnId="{78D950AF-FC0F-463B-A84F-FEDC8713F4F6}">
      <dgm:prSet/>
      <dgm:spPr/>
      <dgm:t>
        <a:bodyPr/>
        <a:lstStyle/>
        <a:p>
          <a:endParaRPr lang="en-US"/>
        </a:p>
      </dgm:t>
    </dgm:pt>
    <dgm:pt modelId="{7B1727A5-2CE4-4DDD-9782-4E77380405A1}" type="sibTrans" cxnId="{78D950AF-FC0F-463B-A84F-FEDC8713F4F6}">
      <dgm:prSet/>
      <dgm:spPr/>
      <dgm:t>
        <a:bodyPr/>
        <a:lstStyle/>
        <a:p>
          <a:endParaRPr lang="en-US"/>
        </a:p>
      </dgm:t>
    </dgm:pt>
    <dgm:pt modelId="{B9147735-4F4C-473B-8A65-E62E989A291C}" type="pres">
      <dgm:prSet presAssocID="{BDCD7EB1-303E-4E5E-9C92-C10236932A82}" presName="diagram" presStyleCnt="0">
        <dgm:presLayoutVars>
          <dgm:dir/>
          <dgm:resizeHandles val="exact"/>
        </dgm:presLayoutVars>
      </dgm:prSet>
      <dgm:spPr/>
    </dgm:pt>
    <dgm:pt modelId="{2D38320A-78BE-4CAD-BCAC-BC559D24996B}" type="pres">
      <dgm:prSet presAssocID="{09A82EC7-7E8C-468E-8DF2-B2DCD3C28C60}" presName="node" presStyleLbl="node1" presStyleIdx="0" presStyleCnt="5">
        <dgm:presLayoutVars>
          <dgm:bulletEnabled val="1"/>
        </dgm:presLayoutVars>
      </dgm:prSet>
      <dgm:spPr/>
    </dgm:pt>
    <dgm:pt modelId="{216A5F15-5CC7-47F4-B477-C17DA7998A36}" type="pres">
      <dgm:prSet presAssocID="{D71D42BE-7DF3-4A3C-975F-7B1F3B1888A1}" presName="sibTrans" presStyleCnt="0"/>
      <dgm:spPr/>
    </dgm:pt>
    <dgm:pt modelId="{73F4F28F-4DD5-49DC-8897-4B1AB63073CC}" type="pres">
      <dgm:prSet presAssocID="{C25AFEA0-1D24-48D3-988B-B90C9FB26519}" presName="node" presStyleLbl="node1" presStyleIdx="1" presStyleCnt="5">
        <dgm:presLayoutVars>
          <dgm:bulletEnabled val="1"/>
        </dgm:presLayoutVars>
      </dgm:prSet>
      <dgm:spPr/>
    </dgm:pt>
    <dgm:pt modelId="{D450BD65-18F2-4F73-8792-6AE1E8774B5D}" type="pres">
      <dgm:prSet presAssocID="{0A99B013-B0A7-4FC0-9628-0907C15C3D99}" presName="sibTrans" presStyleCnt="0"/>
      <dgm:spPr/>
    </dgm:pt>
    <dgm:pt modelId="{529C49D6-0A33-4592-AB83-6B15B8F1929D}" type="pres">
      <dgm:prSet presAssocID="{A1C88BD7-9E87-4235-B05E-C4CD6D89ECA9}" presName="node" presStyleLbl="node1" presStyleIdx="2" presStyleCnt="5">
        <dgm:presLayoutVars>
          <dgm:bulletEnabled val="1"/>
        </dgm:presLayoutVars>
      </dgm:prSet>
      <dgm:spPr/>
    </dgm:pt>
    <dgm:pt modelId="{40316364-61EA-4809-A25D-B5A2F53B1ACC}" type="pres">
      <dgm:prSet presAssocID="{B6C972B2-A8E0-49AF-8BC9-1296DA7D56FF}" presName="sibTrans" presStyleCnt="0"/>
      <dgm:spPr/>
    </dgm:pt>
    <dgm:pt modelId="{96CFC04E-B60B-4CC1-B8D6-B4E70FF409F9}" type="pres">
      <dgm:prSet presAssocID="{20D0D503-7BE9-4F21-8FBA-454866EA00EE}" presName="node" presStyleLbl="node1" presStyleIdx="3" presStyleCnt="5">
        <dgm:presLayoutVars>
          <dgm:bulletEnabled val="1"/>
        </dgm:presLayoutVars>
      </dgm:prSet>
      <dgm:spPr/>
    </dgm:pt>
    <dgm:pt modelId="{CF2CB5A7-5C23-4A9C-BE56-20DD7ED07274}" type="pres">
      <dgm:prSet presAssocID="{8C8A2785-2716-4BA0-A4E5-AF4A7209DFA1}" presName="sibTrans" presStyleCnt="0"/>
      <dgm:spPr/>
    </dgm:pt>
    <dgm:pt modelId="{0E3B0458-0797-406E-9A2B-34527FABAB30}" type="pres">
      <dgm:prSet presAssocID="{BE36F397-40CA-4722-8F67-8DC9D0A063E6}" presName="node" presStyleLbl="node1" presStyleIdx="4" presStyleCnt="5">
        <dgm:presLayoutVars>
          <dgm:bulletEnabled val="1"/>
        </dgm:presLayoutVars>
      </dgm:prSet>
      <dgm:spPr/>
    </dgm:pt>
  </dgm:ptLst>
  <dgm:cxnLst>
    <dgm:cxn modelId="{AAB1EC35-7E9A-4A43-8871-B3EFF4BF45D2}" type="presOf" srcId="{20D0D503-7BE9-4F21-8FBA-454866EA00EE}" destId="{96CFC04E-B60B-4CC1-B8D6-B4E70FF409F9}" srcOrd="0" destOrd="0" presId="urn:microsoft.com/office/officeart/2005/8/layout/default"/>
    <dgm:cxn modelId="{C6C59840-6002-4129-80C3-3B3927DD82A1}" srcId="{BDCD7EB1-303E-4E5E-9C92-C10236932A82}" destId="{20D0D503-7BE9-4F21-8FBA-454866EA00EE}" srcOrd="3" destOrd="0" parTransId="{151D9B8D-E014-42F7-BD35-A2846A1A1D2B}" sibTransId="{8C8A2785-2716-4BA0-A4E5-AF4A7209DFA1}"/>
    <dgm:cxn modelId="{A528DE52-542B-42AA-A73C-EAC4C20D1DA7}" type="presOf" srcId="{C25AFEA0-1D24-48D3-988B-B90C9FB26519}" destId="{73F4F28F-4DD5-49DC-8897-4B1AB63073CC}" srcOrd="0" destOrd="0" presId="urn:microsoft.com/office/officeart/2005/8/layout/default"/>
    <dgm:cxn modelId="{242E2D5A-9F3E-4D78-AEC8-EA8DF9AF0A3A}" srcId="{BDCD7EB1-303E-4E5E-9C92-C10236932A82}" destId="{A1C88BD7-9E87-4235-B05E-C4CD6D89ECA9}" srcOrd="2" destOrd="0" parTransId="{14FF070C-9152-4923-989B-7C5A85D8A250}" sibTransId="{B6C972B2-A8E0-49AF-8BC9-1296DA7D56FF}"/>
    <dgm:cxn modelId="{0F57267B-3002-47C0-966B-AA1EFECC1E5C}" srcId="{BDCD7EB1-303E-4E5E-9C92-C10236932A82}" destId="{09A82EC7-7E8C-468E-8DF2-B2DCD3C28C60}" srcOrd="0" destOrd="0" parTransId="{862DD95F-EB38-4C07-B0AC-84943FEAB1AB}" sibTransId="{D71D42BE-7DF3-4A3C-975F-7B1F3B1888A1}"/>
    <dgm:cxn modelId="{78D950AF-FC0F-463B-A84F-FEDC8713F4F6}" srcId="{BDCD7EB1-303E-4E5E-9C92-C10236932A82}" destId="{BE36F397-40CA-4722-8F67-8DC9D0A063E6}" srcOrd="4" destOrd="0" parTransId="{58314E4C-35E9-444D-BA03-785192624CD5}" sibTransId="{7B1727A5-2CE4-4DDD-9782-4E77380405A1}"/>
    <dgm:cxn modelId="{D95018CD-D7D5-4262-BA5A-C8CC8A242565}" type="presOf" srcId="{BE36F397-40CA-4722-8F67-8DC9D0A063E6}" destId="{0E3B0458-0797-406E-9A2B-34527FABAB30}" srcOrd="0" destOrd="0" presId="urn:microsoft.com/office/officeart/2005/8/layout/default"/>
    <dgm:cxn modelId="{EB3017E2-45FE-4C34-B6E1-E32E0C21B7CE}" type="presOf" srcId="{09A82EC7-7E8C-468E-8DF2-B2DCD3C28C60}" destId="{2D38320A-78BE-4CAD-BCAC-BC559D24996B}" srcOrd="0" destOrd="0" presId="urn:microsoft.com/office/officeart/2005/8/layout/default"/>
    <dgm:cxn modelId="{362614E7-33CD-4661-B6F8-26B9AB474813}" type="presOf" srcId="{BDCD7EB1-303E-4E5E-9C92-C10236932A82}" destId="{B9147735-4F4C-473B-8A65-E62E989A291C}" srcOrd="0" destOrd="0" presId="urn:microsoft.com/office/officeart/2005/8/layout/default"/>
    <dgm:cxn modelId="{00B1F8F2-B828-440B-B014-B65836E5D609}" srcId="{BDCD7EB1-303E-4E5E-9C92-C10236932A82}" destId="{C25AFEA0-1D24-48D3-988B-B90C9FB26519}" srcOrd="1" destOrd="0" parTransId="{006817B5-2F47-45BB-99A6-E72A35BBEBA4}" sibTransId="{0A99B013-B0A7-4FC0-9628-0907C15C3D99}"/>
    <dgm:cxn modelId="{02CDBDF3-1BFF-4DDF-9EB1-DFE35CDD51D2}" type="presOf" srcId="{A1C88BD7-9E87-4235-B05E-C4CD6D89ECA9}" destId="{529C49D6-0A33-4592-AB83-6B15B8F1929D}" srcOrd="0" destOrd="0" presId="urn:microsoft.com/office/officeart/2005/8/layout/default"/>
    <dgm:cxn modelId="{FD2E62C2-D2E9-4696-8BA2-01E4B115B7EE}" type="presParOf" srcId="{B9147735-4F4C-473B-8A65-E62E989A291C}" destId="{2D38320A-78BE-4CAD-BCAC-BC559D24996B}" srcOrd="0" destOrd="0" presId="urn:microsoft.com/office/officeart/2005/8/layout/default"/>
    <dgm:cxn modelId="{56C5CE4A-3253-44D6-BB30-5FD046192452}" type="presParOf" srcId="{B9147735-4F4C-473B-8A65-E62E989A291C}" destId="{216A5F15-5CC7-47F4-B477-C17DA7998A36}" srcOrd="1" destOrd="0" presId="urn:microsoft.com/office/officeart/2005/8/layout/default"/>
    <dgm:cxn modelId="{3B36E1F8-410F-44C5-AA91-611A20B8DD72}" type="presParOf" srcId="{B9147735-4F4C-473B-8A65-E62E989A291C}" destId="{73F4F28F-4DD5-49DC-8897-4B1AB63073CC}" srcOrd="2" destOrd="0" presId="urn:microsoft.com/office/officeart/2005/8/layout/default"/>
    <dgm:cxn modelId="{C55DB8F1-4EDF-4693-880A-5418C404619C}" type="presParOf" srcId="{B9147735-4F4C-473B-8A65-E62E989A291C}" destId="{D450BD65-18F2-4F73-8792-6AE1E8774B5D}" srcOrd="3" destOrd="0" presId="urn:microsoft.com/office/officeart/2005/8/layout/default"/>
    <dgm:cxn modelId="{DD74F7F4-90D4-41AC-9943-4FB9DB600EFF}" type="presParOf" srcId="{B9147735-4F4C-473B-8A65-E62E989A291C}" destId="{529C49D6-0A33-4592-AB83-6B15B8F1929D}" srcOrd="4" destOrd="0" presId="urn:microsoft.com/office/officeart/2005/8/layout/default"/>
    <dgm:cxn modelId="{90E30F46-B7AA-47A7-AB7F-3CD2F9E22027}" type="presParOf" srcId="{B9147735-4F4C-473B-8A65-E62E989A291C}" destId="{40316364-61EA-4809-A25D-B5A2F53B1ACC}" srcOrd="5" destOrd="0" presId="urn:microsoft.com/office/officeart/2005/8/layout/default"/>
    <dgm:cxn modelId="{3453906A-5B8E-4E8B-91D0-DCAD3407FC9A}" type="presParOf" srcId="{B9147735-4F4C-473B-8A65-E62E989A291C}" destId="{96CFC04E-B60B-4CC1-B8D6-B4E70FF409F9}" srcOrd="6" destOrd="0" presId="urn:microsoft.com/office/officeart/2005/8/layout/default"/>
    <dgm:cxn modelId="{F194E4F8-BE77-4FED-81F7-24BE2A00FC34}" type="presParOf" srcId="{B9147735-4F4C-473B-8A65-E62E989A291C}" destId="{CF2CB5A7-5C23-4A9C-BE56-20DD7ED07274}" srcOrd="7" destOrd="0" presId="urn:microsoft.com/office/officeart/2005/8/layout/default"/>
    <dgm:cxn modelId="{EFE7EB7C-308D-40AF-AA1D-E40099312E08}" type="presParOf" srcId="{B9147735-4F4C-473B-8A65-E62E989A291C}" destId="{0E3B0458-0797-406E-9A2B-34527FABAB30}" srcOrd="8"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2F8DA61-F8FA-4925-8FD9-540085DB2CCD}"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CA8B6D62-3695-4874-BC8B-26719D92C716}">
      <dgm:prSet/>
      <dgm:spPr/>
      <dgm:t>
        <a:bodyPr/>
        <a:lstStyle/>
        <a:p>
          <a:pPr>
            <a:defRPr cap="all"/>
          </a:pPr>
          <a:r>
            <a:rPr lang="en-US" dirty="0"/>
            <a:t>Encode normal patterns into a lower dimension</a:t>
          </a:r>
        </a:p>
      </dgm:t>
    </dgm:pt>
    <dgm:pt modelId="{7FC699F2-F4E4-4468-B3F3-545835640F65}" type="parTrans" cxnId="{B16349C7-6832-49F1-9C7A-6DB8C34646DB}">
      <dgm:prSet/>
      <dgm:spPr/>
      <dgm:t>
        <a:bodyPr/>
        <a:lstStyle/>
        <a:p>
          <a:endParaRPr lang="en-US"/>
        </a:p>
      </dgm:t>
    </dgm:pt>
    <dgm:pt modelId="{3718FB72-E3DE-4193-92F7-768D3128EAC4}" type="sibTrans" cxnId="{B16349C7-6832-49F1-9C7A-6DB8C34646DB}">
      <dgm:prSet/>
      <dgm:spPr/>
      <dgm:t>
        <a:bodyPr/>
        <a:lstStyle/>
        <a:p>
          <a:endParaRPr lang="en-US"/>
        </a:p>
      </dgm:t>
    </dgm:pt>
    <dgm:pt modelId="{86CFBF3F-0545-49F0-BC15-F4711D948F1F}">
      <dgm:prSet/>
      <dgm:spPr/>
      <dgm:t>
        <a:bodyPr/>
        <a:lstStyle/>
        <a:p>
          <a:pPr>
            <a:defRPr cap="all"/>
          </a:pPr>
          <a:r>
            <a:rPr lang="en-US"/>
            <a:t>Reconstruct them</a:t>
          </a:r>
        </a:p>
      </dgm:t>
    </dgm:pt>
    <dgm:pt modelId="{73E0F82D-424A-423D-8F04-147FC1C17007}" type="parTrans" cxnId="{9BFB4A0A-C729-43F9-B4B5-6FF7E1001F78}">
      <dgm:prSet/>
      <dgm:spPr/>
      <dgm:t>
        <a:bodyPr/>
        <a:lstStyle/>
        <a:p>
          <a:endParaRPr lang="en-US"/>
        </a:p>
      </dgm:t>
    </dgm:pt>
    <dgm:pt modelId="{600DA548-FC1B-42BE-BA86-E8FFC2B34973}" type="sibTrans" cxnId="{9BFB4A0A-C729-43F9-B4B5-6FF7E1001F78}">
      <dgm:prSet/>
      <dgm:spPr/>
      <dgm:t>
        <a:bodyPr/>
        <a:lstStyle/>
        <a:p>
          <a:endParaRPr lang="en-US"/>
        </a:p>
      </dgm:t>
    </dgm:pt>
    <dgm:pt modelId="{FAAF28D8-2B61-4C66-AD58-3363BDF063AD}">
      <dgm:prSet/>
      <dgm:spPr/>
      <dgm:t>
        <a:bodyPr/>
        <a:lstStyle/>
        <a:p>
          <a:pPr>
            <a:defRPr cap="all"/>
          </a:pPr>
          <a:r>
            <a:rPr lang="en-US"/>
            <a:t>Use reconstruction error to detect fraud later</a:t>
          </a:r>
        </a:p>
      </dgm:t>
    </dgm:pt>
    <dgm:pt modelId="{188FB7FD-60E9-4327-BFC1-1281ED17CF0A}" type="parTrans" cxnId="{C56EEC5E-E977-410D-B5BB-5722B68BCE79}">
      <dgm:prSet/>
      <dgm:spPr/>
      <dgm:t>
        <a:bodyPr/>
        <a:lstStyle/>
        <a:p>
          <a:endParaRPr lang="en-US"/>
        </a:p>
      </dgm:t>
    </dgm:pt>
    <dgm:pt modelId="{8B576F54-4334-4CDE-B583-12CC627F3948}" type="sibTrans" cxnId="{C56EEC5E-E977-410D-B5BB-5722B68BCE79}">
      <dgm:prSet/>
      <dgm:spPr/>
      <dgm:t>
        <a:bodyPr/>
        <a:lstStyle/>
        <a:p>
          <a:endParaRPr lang="en-US"/>
        </a:p>
      </dgm:t>
    </dgm:pt>
    <dgm:pt modelId="{6871D634-8E0A-4BBF-BD71-64F8DE35C418}" type="pres">
      <dgm:prSet presAssocID="{A2F8DA61-F8FA-4925-8FD9-540085DB2CCD}" presName="root" presStyleCnt="0">
        <dgm:presLayoutVars>
          <dgm:dir/>
          <dgm:resizeHandles val="exact"/>
        </dgm:presLayoutVars>
      </dgm:prSet>
      <dgm:spPr/>
    </dgm:pt>
    <dgm:pt modelId="{44421B02-B677-454B-9689-3C785450576A}" type="pres">
      <dgm:prSet presAssocID="{CA8B6D62-3695-4874-BC8B-26719D92C716}" presName="compNode" presStyleCnt="0"/>
      <dgm:spPr/>
    </dgm:pt>
    <dgm:pt modelId="{A76F0B5C-9AEE-4EE1-A2DD-A7E1E73CACA0}" type="pres">
      <dgm:prSet presAssocID="{CA8B6D62-3695-4874-BC8B-26719D92C716}" presName="iconBgRect" presStyleLbl="bgShp" presStyleIdx="0" presStyleCnt="3"/>
      <dgm:spPr/>
    </dgm:pt>
    <dgm:pt modelId="{3077DD04-6A64-49C7-809D-8BE73E96BE1A}" type="pres">
      <dgm:prSet presAssocID="{CA8B6D62-3695-4874-BC8B-26719D92C71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code"/>
        </a:ext>
      </dgm:extLst>
    </dgm:pt>
    <dgm:pt modelId="{DD495948-9946-4A90-83A0-23CC9CBD9950}" type="pres">
      <dgm:prSet presAssocID="{CA8B6D62-3695-4874-BC8B-26719D92C716}" presName="spaceRect" presStyleCnt="0"/>
      <dgm:spPr/>
    </dgm:pt>
    <dgm:pt modelId="{912F0677-12F0-4368-B2FC-4F8130366A78}" type="pres">
      <dgm:prSet presAssocID="{CA8B6D62-3695-4874-BC8B-26719D92C716}" presName="textRect" presStyleLbl="revTx" presStyleIdx="0" presStyleCnt="3">
        <dgm:presLayoutVars>
          <dgm:chMax val="1"/>
          <dgm:chPref val="1"/>
        </dgm:presLayoutVars>
      </dgm:prSet>
      <dgm:spPr/>
    </dgm:pt>
    <dgm:pt modelId="{059C067B-0D6D-417F-9B9E-FD61823E4D5F}" type="pres">
      <dgm:prSet presAssocID="{3718FB72-E3DE-4193-92F7-768D3128EAC4}" presName="sibTrans" presStyleCnt="0"/>
      <dgm:spPr/>
    </dgm:pt>
    <dgm:pt modelId="{14C43C1F-709F-4AA9-9260-A8EF6FB7DD01}" type="pres">
      <dgm:prSet presAssocID="{86CFBF3F-0545-49F0-BC15-F4711D948F1F}" presName="compNode" presStyleCnt="0"/>
      <dgm:spPr/>
    </dgm:pt>
    <dgm:pt modelId="{1065CD16-BF2B-4258-9187-ADAB5CFA2020}" type="pres">
      <dgm:prSet presAssocID="{86CFBF3F-0545-49F0-BC15-F4711D948F1F}" presName="iconBgRect" presStyleLbl="bgShp" presStyleIdx="1" presStyleCnt="3"/>
      <dgm:spPr/>
    </dgm:pt>
    <dgm:pt modelId="{FC108FD8-BEAA-4F40-AB02-DC2ED6BB5140}" type="pres">
      <dgm:prSet presAssocID="{86CFBF3F-0545-49F0-BC15-F4711D948F1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4A049EB4-4991-49AB-A176-B66D1A21A9CB}" type="pres">
      <dgm:prSet presAssocID="{86CFBF3F-0545-49F0-BC15-F4711D948F1F}" presName="spaceRect" presStyleCnt="0"/>
      <dgm:spPr/>
    </dgm:pt>
    <dgm:pt modelId="{EBA0CE8A-3FA3-4181-A33C-8A8B3E6A85C2}" type="pres">
      <dgm:prSet presAssocID="{86CFBF3F-0545-49F0-BC15-F4711D948F1F}" presName="textRect" presStyleLbl="revTx" presStyleIdx="1" presStyleCnt="3">
        <dgm:presLayoutVars>
          <dgm:chMax val="1"/>
          <dgm:chPref val="1"/>
        </dgm:presLayoutVars>
      </dgm:prSet>
      <dgm:spPr/>
    </dgm:pt>
    <dgm:pt modelId="{BDC200ED-E806-48C7-8D53-832F58AE00D3}" type="pres">
      <dgm:prSet presAssocID="{600DA548-FC1B-42BE-BA86-E8FFC2B34973}" presName="sibTrans" presStyleCnt="0"/>
      <dgm:spPr/>
    </dgm:pt>
    <dgm:pt modelId="{B4B96284-986D-4139-863E-2F24D9596738}" type="pres">
      <dgm:prSet presAssocID="{FAAF28D8-2B61-4C66-AD58-3363BDF063AD}" presName="compNode" presStyleCnt="0"/>
      <dgm:spPr/>
    </dgm:pt>
    <dgm:pt modelId="{25204AEC-ED44-42BE-A03A-0E0C61CC88F3}" type="pres">
      <dgm:prSet presAssocID="{FAAF28D8-2B61-4C66-AD58-3363BDF063AD}" presName="iconBgRect" presStyleLbl="bgShp" presStyleIdx="2" presStyleCnt="3"/>
      <dgm:spPr/>
    </dgm:pt>
    <dgm:pt modelId="{B387CEC4-7890-4D95-9AAE-11888DA25A65}" type="pres">
      <dgm:prSet presAssocID="{FAAF28D8-2B61-4C66-AD58-3363BDF063A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07AAD9D8-5626-4DD9-9F14-1A6BECA3A45A}" type="pres">
      <dgm:prSet presAssocID="{FAAF28D8-2B61-4C66-AD58-3363BDF063AD}" presName="spaceRect" presStyleCnt="0"/>
      <dgm:spPr/>
    </dgm:pt>
    <dgm:pt modelId="{EF088BE9-037C-4874-B279-D792C647D71E}" type="pres">
      <dgm:prSet presAssocID="{FAAF28D8-2B61-4C66-AD58-3363BDF063AD}" presName="textRect" presStyleLbl="revTx" presStyleIdx="2" presStyleCnt="3">
        <dgm:presLayoutVars>
          <dgm:chMax val="1"/>
          <dgm:chPref val="1"/>
        </dgm:presLayoutVars>
      </dgm:prSet>
      <dgm:spPr/>
    </dgm:pt>
  </dgm:ptLst>
  <dgm:cxnLst>
    <dgm:cxn modelId="{CB886906-7B17-4C5F-85FA-10368E7EAC87}" type="presOf" srcId="{86CFBF3F-0545-49F0-BC15-F4711D948F1F}" destId="{EBA0CE8A-3FA3-4181-A33C-8A8B3E6A85C2}" srcOrd="0" destOrd="0" presId="urn:microsoft.com/office/officeart/2018/5/layout/IconCircleLabelList"/>
    <dgm:cxn modelId="{9BFB4A0A-C729-43F9-B4B5-6FF7E1001F78}" srcId="{A2F8DA61-F8FA-4925-8FD9-540085DB2CCD}" destId="{86CFBF3F-0545-49F0-BC15-F4711D948F1F}" srcOrd="1" destOrd="0" parTransId="{73E0F82D-424A-423D-8F04-147FC1C17007}" sibTransId="{600DA548-FC1B-42BE-BA86-E8FFC2B34973}"/>
    <dgm:cxn modelId="{3A0F1F22-27A7-4234-9C33-D1D3740CCED8}" type="presOf" srcId="{CA8B6D62-3695-4874-BC8B-26719D92C716}" destId="{912F0677-12F0-4368-B2FC-4F8130366A78}" srcOrd="0" destOrd="0" presId="urn:microsoft.com/office/officeart/2018/5/layout/IconCircleLabelList"/>
    <dgm:cxn modelId="{C56EEC5E-E977-410D-B5BB-5722B68BCE79}" srcId="{A2F8DA61-F8FA-4925-8FD9-540085DB2CCD}" destId="{FAAF28D8-2B61-4C66-AD58-3363BDF063AD}" srcOrd="2" destOrd="0" parTransId="{188FB7FD-60E9-4327-BFC1-1281ED17CF0A}" sibTransId="{8B576F54-4334-4CDE-B583-12CC627F3948}"/>
    <dgm:cxn modelId="{5CFD2789-4FFB-403D-9E69-A70F5D3718F4}" type="presOf" srcId="{A2F8DA61-F8FA-4925-8FD9-540085DB2CCD}" destId="{6871D634-8E0A-4BBF-BD71-64F8DE35C418}" srcOrd="0" destOrd="0" presId="urn:microsoft.com/office/officeart/2018/5/layout/IconCircleLabelList"/>
    <dgm:cxn modelId="{665827A6-727A-4463-830A-F00B2866937A}" type="presOf" srcId="{FAAF28D8-2B61-4C66-AD58-3363BDF063AD}" destId="{EF088BE9-037C-4874-B279-D792C647D71E}" srcOrd="0" destOrd="0" presId="urn:microsoft.com/office/officeart/2018/5/layout/IconCircleLabelList"/>
    <dgm:cxn modelId="{B16349C7-6832-49F1-9C7A-6DB8C34646DB}" srcId="{A2F8DA61-F8FA-4925-8FD9-540085DB2CCD}" destId="{CA8B6D62-3695-4874-BC8B-26719D92C716}" srcOrd="0" destOrd="0" parTransId="{7FC699F2-F4E4-4468-B3F3-545835640F65}" sibTransId="{3718FB72-E3DE-4193-92F7-768D3128EAC4}"/>
    <dgm:cxn modelId="{82E5A83D-6FD7-4C9D-A546-1BD220DB9719}" type="presParOf" srcId="{6871D634-8E0A-4BBF-BD71-64F8DE35C418}" destId="{44421B02-B677-454B-9689-3C785450576A}" srcOrd="0" destOrd="0" presId="urn:microsoft.com/office/officeart/2018/5/layout/IconCircleLabelList"/>
    <dgm:cxn modelId="{F0A7A32A-FA88-4F6C-A0A9-F7ED581EE55B}" type="presParOf" srcId="{44421B02-B677-454B-9689-3C785450576A}" destId="{A76F0B5C-9AEE-4EE1-A2DD-A7E1E73CACA0}" srcOrd="0" destOrd="0" presId="urn:microsoft.com/office/officeart/2018/5/layout/IconCircleLabelList"/>
    <dgm:cxn modelId="{28D57EB5-2D9F-4EB7-9BB8-E71FF3E110A8}" type="presParOf" srcId="{44421B02-B677-454B-9689-3C785450576A}" destId="{3077DD04-6A64-49C7-809D-8BE73E96BE1A}" srcOrd="1" destOrd="0" presId="urn:microsoft.com/office/officeart/2018/5/layout/IconCircleLabelList"/>
    <dgm:cxn modelId="{D583C74A-2A6A-48D9-B6F2-8DB2A6B88AF6}" type="presParOf" srcId="{44421B02-B677-454B-9689-3C785450576A}" destId="{DD495948-9946-4A90-83A0-23CC9CBD9950}" srcOrd="2" destOrd="0" presId="urn:microsoft.com/office/officeart/2018/5/layout/IconCircleLabelList"/>
    <dgm:cxn modelId="{DEB71A8B-E17D-429B-9AAB-4BCB3797217A}" type="presParOf" srcId="{44421B02-B677-454B-9689-3C785450576A}" destId="{912F0677-12F0-4368-B2FC-4F8130366A78}" srcOrd="3" destOrd="0" presId="urn:microsoft.com/office/officeart/2018/5/layout/IconCircleLabelList"/>
    <dgm:cxn modelId="{35801524-A545-48DC-BD10-4ECD22D49300}" type="presParOf" srcId="{6871D634-8E0A-4BBF-BD71-64F8DE35C418}" destId="{059C067B-0D6D-417F-9B9E-FD61823E4D5F}" srcOrd="1" destOrd="0" presId="urn:microsoft.com/office/officeart/2018/5/layout/IconCircleLabelList"/>
    <dgm:cxn modelId="{C61CC26B-17A7-42DC-AEE2-823C5B8EC561}" type="presParOf" srcId="{6871D634-8E0A-4BBF-BD71-64F8DE35C418}" destId="{14C43C1F-709F-4AA9-9260-A8EF6FB7DD01}" srcOrd="2" destOrd="0" presId="urn:microsoft.com/office/officeart/2018/5/layout/IconCircleLabelList"/>
    <dgm:cxn modelId="{4F2581E6-4C09-4537-AC40-477BF0B11390}" type="presParOf" srcId="{14C43C1F-709F-4AA9-9260-A8EF6FB7DD01}" destId="{1065CD16-BF2B-4258-9187-ADAB5CFA2020}" srcOrd="0" destOrd="0" presId="urn:microsoft.com/office/officeart/2018/5/layout/IconCircleLabelList"/>
    <dgm:cxn modelId="{6D89A0E2-4EFB-419B-98EB-BBD93E12E85A}" type="presParOf" srcId="{14C43C1F-709F-4AA9-9260-A8EF6FB7DD01}" destId="{FC108FD8-BEAA-4F40-AB02-DC2ED6BB5140}" srcOrd="1" destOrd="0" presId="urn:microsoft.com/office/officeart/2018/5/layout/IconCircleLabelList"/>
    <dgm:cxn modelId="{4A0D2E8E-14A0-4B97-B1A0-919B1A721F68}" type="presParOf" srcId="{14C43C1F-709F-4AA9-9260-A8EF6FB7DD01}" destId="{4A049EB4-4991-49AB-A176-B66D1A21A9CB}" srcOrd="2" destOrd="0" presId="urn:microsoft.com/office/officeart/2018/5/layout/IconCircleLabelList"/>
    <dgm:cxn modelId="{FA4979F8-0F65-43A3-90DC-1175C101B18D}" type="presParOf" srcId="{14C43C1F-709F-4AA9-9260-A8EF6FB7DD01}" destId="{EBA0CE8A-3FA3-4181-A33C-8A8B3E6A85C2}" srcOrd="3" destOrd="0" presId="urn:microsoft.com/office/officeart/2018/5/layout/IconCircleLabelList"/>
    <dgm:cxn modelId="{397572C1-54C3-4EC8-BB0C-B6411A72EB3F}" type="presParOf" srcId="{6871D634-8E0A-4BBF-BD71-64F8DE35C418}" destId="{BDC200ED-E806-48C7-8D53-832F58AE00D3}" srcOrd="3" destOrd="0" presId="urn:microsoft.com/office/officeart/2018/5/layout/IconCircleLabelList"/>
    <dgm:cxn modelId="{75F3BD33-93FE-40A5-8AC5-9709D1FF1880}" type="presParOf" srcId="{6871D634-8E0A-4BBF-BD71-64F8DE35C418}" destId="{B4B96284-986D-4139-863E-2F24D9596738}" srcOrd="4" destOrd="0" presId="urn:microsoft.com/office/officeart/2018/5/layout/IconCircleLabelList"/>
    <dgm:cxn modelId="{0D2793C5-8477-41F5-BC87-D1BC771D739A}" type="presParOf" srcId="{B4B96284-986D-4139-863E-2F24D9596738}" destId="{25204AEC-ED44-42BE-A03A-0E0C61CC88F3}" srcOrd="0" destOrd="0" presId="urn:microsoft.com/office/officeart/2018/5/layout/IconCircleLabelList"/>
    <dgm:cxn modelId="{B0D65A1A-2B16-43ED-B77D-C67B1569D975}" type="presParOf" srcId="{B4B96284-986D-4139-863E-2F24D9596738}" destId="{B387CEC4-7890-4D95-9AAE-11888DA25A65}" srcOrd="1" destOrd="0" presId="urn:microsoft.com/office/officeart/2018/5/layout/IconCircleLabelList"/>
    <dgm:cxn modelId="{A681387E-4DA6-449D-BE6E-2488707AF4CD}" type="presParOf" srcId="{B4B96284-986D-4139-863E-2F24D9596738}" destId="{07AAD9D8-5626-4DD9-9F14-1A6BECA3A45A}" srcOrd="2" destOrd="0" presId="urn:microsoft.com/office/officeart/2018/5/layout/IconCircleLabelList"/>
    <dgm:cxn modelId="{41883C8D-F1AE-4F9B-BB2D-FA279C55863F}" type="presParOf" srcId="{B4B96284-986D-4139-863E-2F24D9596738}" destId="{EF088BE9-037C-4874-B279-D792C647D71E}"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0DE5D9F-C569-4529-92ED-3FA851A21B6C}"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D7065CA-DFFD-4C82-A854-EC17F53FACF7}">
      <dgm:prSet/>
      <dgm:spPr/>
      <dgm:t>
        <a:bodyPr/>
        <a:lstStyle/>
        <a:p>
          <a:pPr>
            <a:defRPr cap="all"/>
          </a:pPr>
          <a:r>
            <a:rPr lang="en-US"/>
            <a:t>1. Single-Layer Autoencoder</a:t>
          </a:r>
        </a:p>
      </dgm:t>
    </dgm:pt>
    <dgm:pt modelId="{4CA9FB5D-6525-4CD6-B1AA-45DF5D18A845}" type="parTrans" cxnId="{51F734FD-7E75-4C61-96AB-2A8BBE0B019D}">
      <dgm:prSet/>
      <dgm:spPr/>
      <dgm:t>
        <a:bodyPr/>
        <a:lstStyle/>
        <a:p>
          <a:endParaRPr lang="en-US"/>
        </a:p>
      </dgm:t>
    </dgm:pt>
    <dgm:pt modelId="{E8479ECC-A842-4712-809D-942ACCBD30FD}" type="sibTrans" cxnId="{51F734FD-7E75-4C61-96AB-2A8BBE0B019D}">
      <dgm:prSet/>
      <dgm:spPr/>
      <dgm:t>
        <a:bodyPr/>
        <a:lstStyle/>
        <a:p>
          <a:endParaRPr lang="en-US"/>
        </a:p>
      </dgm:t>
    </dgm:pt>
    <dgm:pt modelId="{474C6F4F-13E1-4BD4-A1A0-25043AB46C18}">
      <dgm:prSet/>
      <dgm:spPr/>
      <dgm:t>
        <a:bodyPr/>
        <a:lstStyle/>
        <a:p>
          <a:pPr>
            <a:defRPr cap="all"/>
          </a:pPr>
          <a:r>
            <a:rPr lang="en-US"/>
            <a:t>2. Deeper Autoencoder</a:t>
          </a:r>
        </a:p>
      </dgm:t>
    </dgm:pt>
    <dgm:pt modelId="{B0FA0E1D-B315-41D0-A706-8DBD064BFDB3}" type="parTrans" cxnId="{3DE6B809-D15E-4D56-ADB4-FA07DF92948A}">
      <dgm:prSet/>
      <dgm:spPr/>
      <dgm:t>
        <a:bodyPr/>
        <a:lstStyle/>
        <a:p>
          <a:endParaRPr lang="en-US"/>
        </a:p>
      </dgm:t>
    </dgm:pt>
    <dgm:pt modelId="{CD400B83-7EAC-4CDF-848F-01B10DBAC2AB}" type="sibTrans" cxnId="{3DE6B809-D15E-4D56-ADB4-FA07DF92948A}">
      <dgm:prSet/>
      <dgm:spPr/>
      <dgm:t>
        <a:bodyPr/>
        <a:lstStyle/>
        <a:p>
          <a:endParaRPr lang="en-US"/>
        </a:p>
      </dgm:t>
    </dgm:pt>
    <dgm:pt modelId="{1AC1DA57-052C-4BD1-B575-13789DEC15C9}">
      <dgm:prSet/>
      <dgm:spPr/>
      <dgm:t>
        <a:bodyPr/>
        <a:lstStyle/>
        <a:p>
          <a:pPr>
            <a:defRPr cap="all"/>
          </a:pPr>
          <a:r>
            <a:rPr lang="en-US"/>
            <a:t>3. Regularized Deeper Autoencoder (Dropout + L2)</a:t>
          </a:r>
        </a:p>
      </dgm:t>
    </dgm:pt>
    <dgm:pt modelId="{89945250-7AAF-49E8-9603-2C15738A6513}" type="parTrans" cxnId="{571DEA2B-A366-4190-ADBC-71B7E70B91DE}">
      <dgm:prSet/>
      <dgm:spPr/>
      <dgm:t>
        <a:bodyPr/>
        <a:lstStyle/>
        <a:p>
          <a:endParaRPr lang="en-US"/>
        </a:p>
      </dgm:t>
    </dgm:pt>
    <dgm:pt modelId="{3A9F3533-93E2-4AFB-9AFE-3C7959A2E63F}" type="sibTrans" cxnId="{571DEA2B-A366-4190-ADBC-71B7E70B91DE}">
      <dgm:prSet/>
      <dgm:spPr/>
      <dgm:t>
        <a:bodyPr/>
        <a:lstStyle/>
        <a:p>
          <a:endParaRPr lang="en-US"/>
        </a:p>
      </dgm:t>
    </dgm:pt>
    <dgm:pt modelId="{C26E3D44-0088-4EB6-94F1-D6110DD58E76}">
      <dgm:prSet/>
      <dgm:spPr/>
      <dgm:t>
        <a:bodyPr/>
        <a:lstStyle/>
        <a:p>
          <a:pPr>
            <a:defRPr cap="all"/>
          </a:pPr>
          <a:r>
            <a:rPr lang="en-US"/>
            <a:t>All models trained to minimize MSE using only normal transactions.</a:t>
          </a:r>
        </a:p>
      </dgm:t>
    </dgm:pt>
    <dgm:pt modelId="{3898390C-50DD-4CAB-8353-C71D3F126011}" type="parTrans" cxnId="{E0D6C6F2-6E6D-4612-8CDC-62A092EEA756}">
      <dgm:prSet/>
      <dgm:spPr/>
      <dgm:t>
        <a:bodyPr/>
        <a:lstStyle/>
        <a:p>
          <a:endParaRPr lang="en-US"/>
        </a:p>
      </dgm:t>
    </dgm:pt>
    <dgm:pt modelId="{8D725105-D1D3-46C5-95BE-08C9EED734A6}" type="sibTrans" cxnId="{E0D6C6F2-6E6D-4612-8CDC-62A092EEA756}">
      <dgm:prSet/>
      <dgm:spPr/>
      <dgm:t>
        <a:bodyPr/>
        <a:lstStyle/>
        <a:p>
          <a:endParaRPr lang="en-US"/>
        </a:p>
      </dgm:t>
    </dgm:pt>
    <dgm:pt modelId="{E4F00B2F-CAB9-42BE-849C-4661A48D83A6}" type="pres">
      <dgm:prSet presAssocID="{50DE5D9F-C569-4529-92ED-3FA851A21B6C}" presName="root" presStyleCnt="0">
        <dgm:presLayoutVars>
          <dgm:dir/>
          <dgm:resizeHandles val="exact"/>
        </dgm:presLayoutVars>
      </dgm:prSet>
      <dgm:spPr/>
    </dgm:pt>
    <dgm:pt modelId="{9AE802C9-09BA-4786-85BC-00978AEEEEDA}" type="pres">
      <dgm:prSet presAssocID="{CD7065CA-DFFD-4C82-A854-EC17F53FACF7}" presName="compNode" presStyleCnt="0"/>
      <dgm:spPr/>
    </dgm:pt>
    <dgm:pt modelId="{9C07DE76-002E-4639-994F-FABA99824BD2}" type="pres">
      <dgm:prSet presAssocID="{CD7065CA-DFFD-4C82-A854-EC17F53FACF7}" presName="iconBgRect" presStyleLbl="bgShp" presStyleIdx="0" presStyleCnt="4"/>
      <dgm:spPr>
        <a:prstGeom prst="round2DiagRect">
          <a:avLst>
            <a:gd name="adj1" fmla="val 29727"/>
            <a:gd name="adj2" fmla="val 0"/>
          </a:avLst>
        </a:prstGeom>
      </dgm:spPr>
    </dgm:pt>
    <dgm:pt modelId="{A4D795A3-F764-4B7C-805E-B7FBC038748F}" type="pres">
      <dgm:prSet presAssocID="{CD7065CA-DFFD-4C82-A854-EC17F53FACF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21C9AFEE-38EB-43D3-9DDA-12B24A619AD5}" type="pres">
      <dgm:prSet presAssocID="{CD7065CA-DFFD-4C82-A854-EC17F53FACF7}" presName="spaceRect" presStyleCnt="0"/>
      <dgm:spPr/>
    </dgm:pt>
    <dgm:pt modelId="{952A8485-2203-44C3-8747-8A0ECC760F4D}" type="pres">
      <dgm:prSet presAssocID="{CD7065CA-DFFD-4C82-A854-EC17F53FACF7}" presName="textRect" presStyleLbl="revTx" presStyleIdx="0" presStyleCnt="4">
        <dgm:presLayoutVars>
          <dgm:chMax val="1"/>
          <dgm:chPref val="1"/>
        </dgm:presLayoutVars>
      </dgm:prSet>
      <dgm:spPr/>
    </dgm:pt>
    <dgm:pt modelId="{51C744DB-60CF-4D95-B843-D91EC902D549}" type="pres">
      <dgm:prSet presAssocID="{E8479ECC-A842-4712-809D-942ACCBD30FD}" presName="sibTrans" presStyleCnt="0"/>
      <dgm:spPr/>
    </dgm:pt>
    <dgm:pt modelId="{4A8D98C4-D698-447E-8646-42E0F7477AFD}" type="pres">
      <dgm:prSet presAssocID="{474C6F4F-13E1-4BD4-A1A0-25043AB46C18}" presName="compNode" presStyleCnt="0"/>
      <dgm:spPr/>
    </dgm:pt>
    <dgm:pt modelId="{90913010-816A-4CDC-9A50-E4B80FACE753}" type="pres">
      <dgm:prSet presAssocID="{474C6F4F-13E1-4BD4-A1A0-25043AB46C18}" presName="iconBgRect" presStyleLbl="bgShp" presStyleIdx="1" presStyleCnt="4"/>
      <dgm:spPr>
        <a:prstGeom prst="round2DiagRect">
          <a:avLst>
            <a:gd name="adj1" fmla="val 29727"/>
            <a:gd name="adj2" fmla="val 0"/>
          </a:avLst>
        </a:prstGeom>
      </dgm:spPr>
    </dgm:pt>
    <dgm:pt modelId="{42D556ED-5A7F-4B46-AB97-468C6EA337EF}" type="pres">
      <dgm:prSet presAssocID="{474C6F4F-13E1-4BD4-A1A0-25043AB46C1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A0A43D9A-062D-4A8B-8E0F-414374E34136}" type="pres">
      <dgm:prSet presAssocID="{474C6F4F-13E1-4BD4-A1A0-25043AB46C18}" presName="spaceRect" presStyleCnt="0"/>
      <dgm:spPr/>
    </dgm:pt>
    <dgm:pt modelId="{96BC29ED-8C19-4558-AD7D-59382B8AABE3}" type="pres">
      <dgm:prSet presAssocID="{474C6F4F-13E1-4BD4-A1A0-25043AB46C18}" presName="textRect" presStyleLbl="revTx" presStyleIdx="1" presStyleCnt="4">
        <dgm:presLayoutVars>
          <dgm:chMax val="1"/>
          <dgm:chPref val="1"/>
        </dgm:presLayoutVars>
      </dgm:prSet>
      <dgm:spPr/>
    </dgm:pt>
    <dgm:pt modelId="{FB53969C-007E-4193-830F-1B0855A09F46}" type="pres">
      <dgm:prSet presAssocID="{CD400B83-7EAC-4CDF-848F-01B10DBAC2AB}" presName="sibTrans" presStyleCnt="0"/>
      <dgm:spPr/>
    </dgm:pt>
    <dgm:pt modelId="{63AC66B7-7FBB-453F-B59A-3FD6CF29BAAB}" type="pres">
      <dgm:prSet presAssocID="{1AC1DA57-052C-4BD1-B575-13789DEC15C9}" presName="compNode" presStyleCnt="0"/>
      <dgm:spPr/>
    </dgm:pt>
    <dgm:pt modelId="{ED94A1AB-6097-4C18-86EF-E49D07A6B19A}" type="pres">
      <dgm:prSet presAssocID="{1AC1DA57-052C-4BD1-B575-13789DEC15C9}" presName="iconBgRect" presStyleLbl="bgShp" presStyleIdx="2" presStyleCnt="4"/>
      <dgm:spPr>
        <a:prstGeom prst="round2DiagRect">
          <a:avLst>
            <a:gd name="adj1" fmla="val 29727"/>
            <a:gd name="adj2" fmla="val 0"/>
          </a:avLst>
        </a:prstGeom>
      </dgm:spPr>
    </dgm:pt>
    <dgm:pt modelId="{8AC405C5-D6FF-4514-9A81-32BD9333D40A}" type="pres">
      <dgm:prSet presAssocID="{1AC1DA57-052C-4BD1-B575-13789DEC15C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ble"/>
        </a:ext>
      </dgm:extLst>
    </dgm:pt>
    <dgm:pt modelId="{4814AB25-527B-4132-BF66-C6F300CE56F4}" type="pres">
      <dgm:prSet presAssocID="{1AC1DA57-052C-4BD1-B575-13789DEC15C9}" presName="spaceRect" presStyleCnt="0"/>
      <dgm:spPr/>
    </dgm:pt>
    <dgm:pt modelId="{0ECD5A94-B814-4995-B662-815A8B64491D}" type="pres">
      <dgm:prSet presAssocID="{1AC1DA57-052C-4BD1-B575-13789DEC15C9}" presName="textRect" presStyleLbl="revTx" presStyleIdx="2" presStyleCnt="4">
        <dgm:presLayoutVars>
          <dgm:chMax val="1"/>
          <dgm:chPref val="1"/>
        </dgm:presLayoutVars>
      </dgm:prSet>
      <dgm:spPr/>
    </dgm:pt>
    <dgm:pt modelId="{0056D4C0-2D04-4158-91B6-D379414C5097}" type="pres">
      <dgm:prSet presAssocID="{3A9F3533-93E2-4AFB-9AFE-3C7959A2E63F}" presName="sibTrans" presStyleCnt="0"/>
      <dgm:spPr/>
    </dgm:pt>
    <dgm:pt modelId="{CD37CF08-8197-4A68-8537-265508EBB161}" type="pres">
      <dgm:prSet presAssocID="{C26E3D44-0088-4EB6-94F1-D6110DD58E76}" presName="compNode" presStyleCnt="0"/>
      <dgm:spPr/>
    </dgm:pt>
    <dgm:pt modelId="{F59353CD-D579-47F7-940F-C95626D6328F}" type="pres">
      <dgm:prSet presAssocID="{C26E3D44-0088-4EB6-94F1-D6110DD58E76}" presName="iconBgRect" presStyleLbl="bgShp" presStyleIdx="3" presStyleCnt="4"/>
      <dgm:spPr>
        <a:prstGeom prst="round2DiagRect">
          <a:avLst>
            <a:gd name="adj1" fmla="val 29727"/>
            <a:gd name="adj2" fmla="val 0"/>
          </a:avLst>
        </a:prstGeom>
      </dgm:spPr>
    </dgm:pt>
    <dgm:pt modelId="{1E901C12-9EC9-42ED-81EF-C4F77EC9FEA7}" type="pres">
      <dgm:prSet presAssocID="{C26E3D44-0088-4EB6-94F1-D6110DD58E7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21668982-F53F-4075-ADC1-1FCF2D23F8EA}" type="pres">
      <dgm:prSet presAssocID="{C26E3D44-0088-4EB6-94F1-D6110DD58E76}" presName="spaceRect" presStyleCnt="0"/>
      <dgm:spPr/>
    </dgm:pt>
    <dgm:pt modelId="{8391CC2F-A591-4FA2-8884-6C7BB7EADD76}" type="pres">
      <dgm:prSet presAssocID="{C26E3D44-0088-4EB6-94F1-D6110DD58E76}" presName="textRect" presStyleLbl="revTx" presStyleIdx="3" presStyleCnt="4">
        <dgm:presLayoutVars>
          <dgm:chMax val="1"/>
          <dgm:chPref val="1"/>
        </dgm:presLayoutVars>
      </dgm:prSet>
      <dgm:spPr/>
    </dgm:pt>
  </dgm:ptLst>
  <dgm:cxnLst>
    <dgm:cxn modelId="{056D7202-27E6-4714-A3E1-E17BD39F1ACD}" type="presOf" srcId="{50DE5D9F-C569-4529-92ED-3FA851A21B6C}" destId="{E4F00B2F-CAB9-42BE-849C-4661A48D83A6}" srcOrd="0" destOrd="0" presId="urn:microsoft.com/office/officeart/2018/5/layout/IconLeafLabelList"/>
    <dgm:cxn modelId="{3DE6B809-D15E-4D56-ADB4-FA07DF92948A}" srcId="{50DE5D9F-C569-4529-92ED-3FA851A21B6C}" destId="{474C6F4F-13E1-4BD4-A1A0-25043AB46C18}" srcOrd="1" destOrd="0" parTransId="{B0FA0E1D-B315-41D0-A706-8DBD064BFDB3}" sibTransId="{CD400B83-7EAC-4CDF-848F-01B10DBAC2AB}"/>
    <dgm:cxn modelId="{571DEA2B-A366-4190-ADBC-71B7E70B91DE}" srcId="{50DE5D9F-C569-4529-92ED-3FA851A21B6C}" destId="{1AC1DA57-052C-4BD1-B575-13789DEC15C9}" srcOrd="2" destOrd="0" parTransId="{89945250-7AAF-49E8-9603-2C15738A6513}" sibTransId="{3A9F3533-93E2-4AFB-9AFE-3C7959A2E63F}"/>
    <dgm:cxn modelId="{D667FA3B-5EEB-4E20-AEEC-3CE309DE4999}" type="presOf" srcId="{CD7065CA-DFFD-4C82-A854-EC17F53FACF7}" destId="{952A8485-2203-44C3-8747-8A0ECC760F4D}" srcOrd="0" destOrd="0" presId="urn:microsoft.com/office/officeart/2018/5/layout/IconLeafLabelList"/>
    <dgm:cxn modelId="{3540178F-AA81-4D11-8CDB-591780DC636B}" type="presOf" srcId="{C26E3D44-0088-4EB6-94F1-D6110DD58E76}" destId="{8391CC2F-A591-4FA2-8884-6C7BB7EADD76}" srcOrd="0" destOrd="0" presId="urn:microsoft.com/office/officeart/2018/5/layout/IconLeafLabelList"/>
    <dgm:cxn modelId="{89430FA0-4E85-40D7-A7C3-CA1EA62BFA54}" type="presOf" srcId="{474C6F4F-13E1-4BD4-A1A0-25043AB46C18}" destId="{96BC29ED-8C19-4558-AD7D-59382B8AABE3}" srcOrd="0" destOrd="0" presId="urn:microsoft.com/office/officeart/2018/5/layout/IconLeafLabelList"/>
    <dgm:cxn modelId="{6BE2BDB4-D741-4D00-9959-D508E7B2EBF7}" type="presOf" srcId="{1AC1DA57-052C-4BD1-B575-13789DEC15C9}" destId="{0ECD5A94-B814-4995-B662-815A8B64491D}" srcOrd="0" destOrd="0" presId="urn:microsoft.com/office/officeart/2018/5/layout/IconLeafLabelList"/>
    <dgm:cxn modelId="{E0D6C6F2-6E6D-4612-8CDC-62A092EEA756}" srcId="{50DE5D9F-C569-4529-92ED-3FA851A21B6C}" destId="{C26E3D44-0088-4EB6-94F1-D6110DD58E76}" srcOrd="3" destOrd="0" parTransId="{3898390C-50DD-4CAB-8353-C71D3F126011}" sibTransId="{8D725105-D1D3-46C5-95BE-08C9EED734A6}"/>
    <dgm:cxn modelId="{51F734FD-7E75-4C61-96AB-2A8BBE0B019D}" srcId="{50DE5D9F-C569-4529-92ED-3FA851A21B6C}" destId="{CD7065CA-DFFD-4C82-A854-EC17F53FACF7}" srcOrd="0" destOrd="0" parTransId="{4CA9FB5D-6525-4CD6-B1AA-45DF5D18A845}" sibTransId="{E8479ECC-A842-4712-809D-942ACCBD30FD}"/>
    <dgm:cxn modelId="{5B50B49F-12B4-4248-9DF1-50A1BC2645B0}" type="presParOf" srcId="{E4F00B2F-CAB9-42BE-849C-4661A48D83A6}" destId="{9AE802C9-09BA-4786-85BC-00978AEEEEDA}" srcOrd="0" destOrd="0" presId="urn:microsoft.com/office/officeart/2018/5/layout/IconLeafLabelList"/>
    <dgm:cxn modelId="{DC64FCC6-1304-4D25-AADE-8B93F4F601D6}" type="presParOf" srcId="{9AE802C9-09BA-4786-85BC-00978AEEEEDA}" destId="{9C07DE76-002E-4639-994F-FABA99824BD2}" srcOrd="0" destOrd="0" presId="urn:microsoft.com/office/officeart/2018/5/layout/IconLeafLabelList"/>
    <dgm:cxn modelId="{82914C40-A5BA-444C-B8B5-FD47E9255A05}" type="presParOf" srcId="{9AE802C9-09BA-4786-85BC-00978AEEEEDA}" destId="{A4D795A3-F764-4B7C-805E-B7FBC038748F}" srcOrd="1" destOrd="0" presId="urn:microsoft.com/office/officeart/2018/5/layout/IconLeafLabelList"/>
    <dgm:cxn modelId="{23C7D73C-A3A2-4105-B48E-64A931018C89}" type="presParOf" srcId="{9AE802C9-09BA-4786-85BC-00978AEEEEDA}" destId="{21C9AFEE-38EB-43D3-9DDA-12B24A619AD5}" srcOrd="2" destOrd="0" presId="urn:microsoft.com/office/officeart/2018/5/layout/IconLeafLabelList"/>
    <dgm:cxn modelId="{2D7A77EF-41A2-4D1E-9464-6E89C4EE1D91}" type="presParOf" srcId="{9AE802C9-09BA-4786-85BC-00978AEEEEDA}" destId="{952A8485-2203-44C3-8747-8A0ECC760F4D}" srcOrd="3" destOrd="0" presId="urn:microsoft.com/office/officeart/2018/5/layout/IconLeafLabelList"/>
    <dgm:cxn modelId="{320486A5-75F3-4C82-AA3A-FFCE84D0689C}" type="presParOf" srcId="{E4F00B2F-CAB9-42BE-849C-4661A48D83A6}" destId="{51C744DB-60CF-4D95-B843-D91EC902D549}" srcOrd="1" destOrd="0" presId="urn:microsoft.com/office/officeart/2018/5/layout/IconLeafLabelList"/>
    <dgm:cxn modelId="{32BF5F07-B9C0-4799-BF05-193EFDDDBC87}" type="presParOf" srcId="{E4F00B2F-CAB9-42BE-849C-4661A48D83A6}" destId="{4A8D98C4-D698-447E-8646-42E0F7477AFD}" srcOrd="2" destOrd="0" presId="urn:microsoft.com/office/officeart/2018/5/layout/IconLeafLabelList"/>
    <dgm:cxn modelId="{CFE3B503-01B1-46EC-B428-B8D1AE57F520}" type="presParOf" srcId="{4A8D98C4-D698-447E-8646-42E0F7477AFD}" destId="{90913010-816A-4CDC-9A50-E4B80FACE753}" srcOrd="0" destOrd="0" presId="urn:microsoft.com/office/officeart/2018/5/layout/IconLeafLabelList"/>
    <dgm:cxn modelId="{21AD0714-35EF-494D-9D1C-2DB1FD992202}" type="presParOf" srcId="{4A8D98C4-D698-447E-8646-42E0F7477AFD}" destId="{42D556ED-5A7F-4B46-AB97-468C6EA337EF}" srcOrd="1" destOrd="0" presId="urn:microsoft.com/office/officeart/2018/5/layout/IconLeafLabelList"/>
    <dgm:cxn modelId="{3C6CAABF-3C26-49E9-BF3F-5312A66302D5}" type="presParOf" srcId="{4A8D98C4-D698-447E-8646-42E0F7477AFD}" destId="{A0A43D9A-062D-4A8B-8E0F-414374E34136}" srcOrd="2" destOrd="0" presId="urn:microsoft.com/office/officeart/2018/5/layout/IconLeafLabelList"/>
    <dgm:cxn modelId="{BD186CA9-196C-4B46-9583-B0E24B5EFB2B}" type="presParOf" srcId="{4A8D98C4-D698-447E-8646-42E0F7477AFD}" destId="{96BC29ED-8C19-4558-AD7D-59382B8AABE3}" srcOrd="3" destOrd="0" presId="urn:microsoft.com/office/officeart/2018/5/layout/IconLeafLabelList"/>
    <dgm:cxn modelId="{29D3A9E0-21F1-41BE-98F7-E5116C0DAFB3}" type="presParOf" srcId="{E4F00B2F-CAB9-42BE-849C-4661A48D83A6}" destId="{FB53969C-007E-4193-830F-1B0855A09F46}" srcOrd="3" destOrd="0" presId="urn:microsoft.com/office/officeart/2018/5/layout/IconLeafLabelList"/>
    <dgm:cxn modelId="{A9A848D1-05A6-458F-AF71-149FE1E2639E}" type="presParOf" srcId="{E4F00B2F-CAB9-42BE-849C-4661A48D83A6}" destId="{63AC66B7-7FBB-453F-B59A-3FD6CF29BAAB}" srcOrd="4" destOrd="0" presId="urn:microsoft.com/office/officeart/2018/5/layout/IconLeafLabelList"/>
    <dgm:cxn modelId="{8E76A267-E944-4DE8-BED7-B07C852EB44A}" type="presParOf" srcId="{63AC66B7-7FBB-453F-B59A-3FD6CF29BAAB}" destId="{ED94A1AB-6097-4C18-86EF-E49D07A6B19A}" srcOrd="0" destOrd="0" presId="urn:microsoft.com/office/officeart/2018/5/layout/IconLeafLabelList"/>
    <dgm:cxn modelId="{E6AF5A23-9397-4D20-967C-0A139298E3FE}" type="presParOf" srcId="{63AC66B7-7FBB-453F-B59A-3FD6CF29BAAB}" destId="{8AC405C5-D6FF-4514-9A81-32BD9333D40A}" srcOrd="1" destOrd="0" presId="urn:microsoft.com/office/officeart/2018/5/layout/IconLeafLabelList"/>
    <dgm:cxn modelId="{0B97F569-17CF-4EA9-8ACF-2437471CE2D2}" type="presParOf" srcId="{63AC66B7-7FBB-453F-B59A-3FD6CF29BAAB}" destId="{4814AB25-527B-4132-BF66-C6F300CE56F4}" srcOrd="2" destOrd="0" presId="urn:microsoft.com/office/officeart/2018/5/layout/IconLeafLabelList"/>
    <dgm:cxn modelId="{3034E016-0814-4819-989B-06CC38B8655F}" type="presParOf" srcId="{63AC66B7-7FBB-453F-B59A-3FD6CF29BAAB}" destId="{0ECD5A94-B814-4995-B662-815A8B64491D}" srcOrd="3" destOrd="0" presId="urn:microsoft.com/office/officeart/2018/5/layout/IconLeafLabelList"/>
    <dgm:cxn modelId="{C5A55B40-3244-4EBA-915A-E9ECE73D4D27}" type="presParOf" srcId="{E4F00B2F-CAB9-42BE-849C-4661A48D83A6}" destId="{0056D4C0-2D04-4158-91B6-D379414C5097}" srcOrd="5" destOrd="0" presId="urn:microsoft.com/office/officeart/2018/5/layout/IconLeafLabelList"/>
    <dgm:cxn modelId="{A4F105BC-3FF7-4C6C-83DF-560F1BB93F71}" type="presParOf" srcId="{E4F00B2F-CAB9-42BE-849C-4661A48D83A6}" destId="{CD37CF08-8197-4A68-8537-265508EBB161}" srcOrd="6" destOrd="0" presId="urn:microsoft.com/office/officeart/2018/5/layout/IconLeafLabelList"/>
    <dgm:cxn modelId="{1BA460EB-92F6-45C1-B702-85E850776F75}" type="presParOf" srcId="{CD37CF08-8197-4A68-8537-265508EBB161}" destId="{F59353CD-D579-47F7-940F-C95626D6328F}" srcOrd="0" destOrd="0" presId="urn:microsoft.com/office/officeart/2018/5/layout/IconLeafLabelList"/>
    <dgm:cxn modelId="{64370AD9-B9BA-45D4-B0A6-B6DAB4DB5213}" type="presParOf" srcId="{CD37CF08-8197-4A68-8537-265508EBB161}" destId="{1E901C12-9EC9-42ED-81EF-C4F77EC9FEA7}" srcOrd="1" destOrd="0" presId="urn:microsoft.com/office/officeart/2018/5/layout/IconLeafLabelList"/>
    <dgm:cxn modelId="{D5879AA8-A0CB-4F23-9750-0A0F54FA3E8D}" type="presParOf" srcId="{CD37CF08-8197-4A68-8537-265508EBB161}" destId="{21668982-F53F-4075-ADC1-1FCF2D23F8EA}" srcOrd="2" destOrd="0" presId="urn:microsoft.com/office/officeart/2018/5/layout/IconLeafLabelList"/>
    <dgm:cxn modelId="{3A759215-A655-43AD-9179-07EC01772954}" type="presParOf" srcId="{CD37CF08-8197-4A68-8537-265508EBB161}" destId="{8391CC2F-A591-4FA2-8884-6C7BB7EADD76}"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85955F5-D769-4907-A847-9A3AFCD73AF7}" type="doc">
      <dgm:prSet loTypeId="urn:microsoft.com/office/officeart/2005/8/layout/matrix3" loCatId="matrix" qsTypeId="urn:microsoft.com/office/officeart/2005/8/quickstyle/simple1" qsCatId="simple" csTypeId="urn:microsoft.com/office/officeart/2005/8/colors/accent1_2" csCatId="accent1"/>
      <dgm:spPr/>
      <dgm:t>
        <a:bodyPr/>
        <a:lstStyle/>
        <a:p>
          <a:endParaRPr lang="en-US"/>
        </a:p>
      </dgm:t>
    </dgm:pt>
    <dgm:pt modelId="{7D197576-7E7A-4968-A722-EF2A1CC29BAD}">
      <dgm:prSet/>
      <dgm:spPr/>
      <dgm:t>
        <a:bodyPr/>
        <a:lstStyle/>
        <a:p>
          <a:r>
            <a:rPr lang="en-US"/>
            <a:t>• Evaluated Single-Layer AE on 284,807 transactions</a:t>
          </a:r>
        </a:p>
      </dgm:t>
    </dgm:pt>
    <dgm:pt modelId="{279E0A5A-2489-4C5D-8CE4-4E68457007AB}" type="parTrans" cxnId="{5FA69F28-3682-4E89-8586-F660EBC9C3F4}">
      <dgm:prSet/>
      <dgm:spPr/>
      <dgm:t>
        <a:bodyPr/>
        <a:lstStyle/>
        <a:p>
          <a:endParaRPr lang="en-US"/>
        </a:p>
      </dgm:t>
    </dgm:pt>
    <dgm:pt modelId="{2621A254-DE06-4205-8626-BA8AAC92B7BA}" type="sibTrans" cxnId="{5FA69F28-3682-4E89-8586-F660EBC9C3F4}">
      <dgm:prSet/>
      <dgm:spPr/>
      <dgm:t>
        <a:bodyPr/>
        <a:lstStyle/>
        <a:p>
          <a:endParaRPr lang="en-US"/>
        </a:p>
      </dgm:t>
    </dgm:pt>
    <dgm:pt modelId="{FB415BE8-E660-4898-9222-F0F2EE04AD2D}">
      <dgm:prSet/>
      <dgm:spPr/>
      <dgm:t>
        <a:bodyPr/>
        <a:lstStyle/>
        <a:p>
          <a:r>
            <a:rPr lang="en-US"/>
            <a:t>• ROC-AUC: 0.95 | Recall: 85.4% | Precision: 2.96% | F1: 0.057</a:t>
          </a:r>
        </a:p>
      </dgm:t>
    </dgm:pt>
    <dgm:pt modelId="{805AA5AB-FE1B-441A-9934-425783AF67F1}" type="parTrans" cxnId="{3A550127-D08D-4F37-85FD-26B38BBC709C}">
      <dgm:prSet/>
      <dgm:spPr/>
      <dgm:t>
        <a:bodyPr/>
        <a:lstStyle/>
        <a:p>
          <a:endParaRPr lang="en-US"/>
        </a:p>
      </dgm:t>
    </dgm:pt>
    <dgm:pt modelId="{B18B2EA9-25CB-4C16-97E4-EE508BC8354F}" type="sibTrans" cxnId="{3A550127-D08D-4F37-85FD-26B38BBC709C}">
      <dgm:prSet/>
      <dgm:spPr/>
      <dgm:t>
        <a:bodyPr/>
        <a:lstStyle/>
        <a:p>
          <a:endParaRPr lang="en-US"/>
        </a:p>
      </dgm:t>
    </dgm:pt>
    <dgm:pt modelId="{B92D9C61-7385-45EA-9B95-38A649A54607}">
      <dgm:prSet/>
      <dgm:spPr/>
      <dgm:t>
        <a:bodyPr/>
        <a:lstStyle/>
        <a:p>
          <a:r>
            <a:rPr lang="en-US"/>
            <a:t>• Detected 420/492 fraud cases</a:t>
          </a:r>
        </a:p>
      </dgm:t>
    </dgm:pt>
    <dgm:pt modelId="{FAFDB236-A3C5-4ACC-AD3F-2CCDEA4E03E6}" type="parTrans" cxnId="{7B8DEB03-E318-4839-A15D-29F57DB21743}">
      <dgm:prSet/>
      <dgm:spPr/>
      <dgm:t>
        <a:bodyPr/>
        <a:lstStyle/>
        <a:p>
          <a:endParaRPr lang="en-US"/>
        </a:p>
      </dgm:t>
    </dgm:pt>
    <dgm:pt modelId="{15AE167A-5C36-4987-9C1E-CED76A6229E8}" type="sibTrans" cxnId="{7B8DEB03-E318-4839-A15D-29F57DB21743}">
      <dgm:prSet/>
      <dgm:spPr/>
      <dgm:t>
        <a:bodyPr/>
        <a:lstStyle/>
        <a:p>
          <a:endParaRPr lang="en-US"/>
        </a:p>
      </dgm:t>
    </dgm:pt>
    <dgm:pt modelId="{D924314D-D2FA-4C04-98E9-595E90F6A466}">
      <dgm:prSet/>
      <dgm:spPr/>
      <dgm:t>
        <a:bodyPr/>
        <a:lstStyle/>
        <a:p>
          <a:r>
            <a:rPr lang="en-US"/>
            <a:t>• High false positives (13,821) due to class imbalance</a:t>
          </a:r>
        </a:p>
      </dgm:t>
    </dgm:pt>
    <dgm:pt modelId="{6EB4FA1E-42D6-4A2E-ABB1-934F3D658AB9}" type="parTrans" cxnId="{BADFFE4D-B9B9-4C9A-A94E-74CFDAB38134}">
      <dgm:prSet/>
      <dgm:spPr/>
      <dgm:t>
        <a:bodyPr/>
        <a:lstStyle/>
        <a:p>
          <a:endParaRPr lang="en-US"/>
        </a:p>
      </dgm:t>
    </dgm:pt>
    <dgm:pt modelId="{89B22565-C3C7-402D-BF1D-F04861084D84}" type="sibTrans" cxnId="{BADFFE4D-B9B9-4C9A-A94E-74CFDAB38134}">
      <dgm:prSet/>
      <dgm:spPr/>
      <dgm:t>
        <a:bodyPr/>
        <a:lstStyle/>
        <a:p>
          <a:endParaRPr lang="en-US"/>
        </a:p>
      </dgm:t>
    </dgm:pt>
    <dgm:pt modelId="{9C9567CC-B57B-41E4-97AE-7A3BD181654B}" type="pres">
      <dgm:prSet presAssocID="{B85955F5-D769-4907-A847-9A3AFCD73AF7}" presName="matrix" presStyleCnt="0">
        <dgm:presLayoutVars>
          <dgm:chMax val="1"/>
          <dgm:dir/>
          <dgm:resizeHandles val="exact"/>
        </dgm:presLayoutVars>
      </dgm:prSet>
      <dgm:spPr/>
    </dgm:pt>
    <dgm:pt modelId="{D9F54768-3CE3-4FF1-B02B-C5D5ADB2E699}" type="pres">
      <dgm:prSet presAssocID="{B85955F5-D769-4907-A847-9A3AFCD73AF7}" presName="diamond" presStyleLbl="bgShp" presStyleIdx="0" presStyleCnt="1"/>
      <dgm:spPr/>
    </dgm:pt>
    <dgm:pt modelId="{7CAA5C97-A955-42E8-922A-E0F98E03FD50}" type="pres">
      <dgm:prSet presAssocID="{B85955F5-D769-4907-A847-9A3AFCD73AF7}" presName="quad1" presStyleLbl="node1" presStyleIdx="0" presStyleCnt="4">
        <dgm:presLayoutVars>
          <dgm:chMax val="0"/>
          <dgm:chPref val="0"/>
          <dgm:bulletEnabled val="1"/>
        </dgm:presLayoutVars>
      </dgm:prSet>
      <dgm:spPr/>
    </dgm:pt>
    <dgm:pt modelId="{ABB4C41E-C5E4-4FC6-AB25-8B9B436F41F5}" type="pres">
      <dgm:prSet presAssocID="{B85955F5-D769-4907-A847-9A3AFCD73AF7}" presName="quad2" presStyleLbl="node1" presStyleIdx="1" presStyleCnt="4">
        <dgm:presLayoutVars>
          <dgm:chMax val="0"/>
          <dgm:chPref val="0"/>
          <dgm:bulletEnabled val="1"/>
        </dgm:presLayoutVars>
      </dgm:prSet>
      <dgm:spPr/>
    </dgm:pt>
    <dgm:pt modelId="{7A150191-8C43-42DE-B42D-E8280B0B9B94}" type="pres">
      <dgm:prSet presAssocID="{B85955F5-D769-4907-A847-9A3AFCD73AF7}" presName="quad3" presStyleLbl="node1" presStyleIdx="2" presStyleCnt="4">
        <dgm:presLayoutVars>
          <dgm:chMax val="0"/>
          <dgm:chPref val="0"/>
          <dgm:bulletEnabled val="1"/>
        </dgm:presLayoutVars>
      </dgm:prSet>
      <dgm:spPr/>
    </dgm:pt>
    <dgm:pt modelId="{2AFB21FC-E067-415C-8F7B-C45DC7C51C8A}" type="pres">
      <dgm:prSet presAssocID="{B85955F5-D769-4907-A847-9A3AFCD73AF7}" presName="quad4" presStyleLbl="node1" presStyleIdx="3" presStyleCnt="4">
        <dgm:presLayoutVars>
          <dgm:chMax val="0"/>
          <dgm:chPref val="0"/>
          <dgm:bulletEnabled val="1"/>
        </dgm:presLayoutVars>
      </dgm:prSet>
      <dgm:spPr/>
    </dgm:pt>
  </dgm:ptLst>
  <dgm:cxnLst>
    <dgm:cxn modelId="{7B8DEB03-E318-4839-A15D-29F57DB21743}" srcId="{B85955F5-D769-4907-A847-9A3AFCD73AF7}" destId="{B92D9C61-7385-45EA-9B95-38A649A54607}" srcOrd="2" destOrd="0" parTransId="{FAFDB236-A3C5-4ACC-AD3F-2CCDEA4E03E6}" sibTransId="{15AE167A-5C36-4987-9C1E-CED76A6229E8}"/>
    <dgm:cxn modelId="{9C4CA517-7125-45F0-A0E7-2EC09FBC96C8}" type="presOf" srcId="{D924314D-D2FA-4C04-98E9-595E90F6A466}" destId="{2AFB21FC-E067-415C-8F7B-C45DC7C51C8A}" srcOrd="0" destOrd="0" presId="urn:microsoft.com/office/officeart/2005/8/layout/matrix3"/>
    <dgm:cxn modelId="{3A550127-D08D-4F37-85FD-26B38BBC709C}" srcId="{B85955F5-D769-4907-A847-9A3AFCD73AF7}" destId="{FB415BE8-E660-4898-9222-F0F2EE04AD2D}" srcOrd="1" destOrd="0" parTransId="{805AA5AB-FE1B-441A-9934-425783AF67F1}" sibTransId="{B18B2EA9-25CB-4C16-97E4-EE508BC8354F}"/>
    <dgm:cxn modelId="{5FA69F28-3682-4E89-8586-F660EBC9C3F4}" srcId="{B85955F5-D769-4907-A847-9A3AFCD73AF7}" destId="{7D197576-7E7A-4968-A722-EF2A1CC29BAD}" srcOrd="0" destOrd="0" parTransId="{279E0A5A-2489-4C5D-8CE4-4E68457007AB}" sibTransId="{2621A254-DE06-4205-8626-BA8AAC92B7BA}"/>
    <dgm:cxn modelId="{D2CE1A62-F4F2-437C-AA02-FC782D05FED1}" type="presOf" srcId="{FB415BE8-E660-4898-9222-F0F2EE04AD2D}" destId="{ABB4C41E-C5E4-4FC6-AB25-8B9B436F41F5}" srcOrd="0" destOrd="0" presId="urn:microsoft.com/office/officeart/2005/8/layout/matrix3"/>
    <dgm:cxn modelId="{BADFFE4D-B9B9-4C9A-A94E-74CFDAB38134}" srcId="{B85955F5-D769-4907-A847-9A3AFCD73AF7}" destId="{D924314D-D2FA-4C04-98E9-595E90F6A466}" srcOrd="3" destOrd="0" parTransId="{6EB4FA1E-42D6-4A2E-ABB1-934F3D658AB9}" sibTransId="{89B22565-C3C7-402D-BF1D-F04861084D84}"/>
    <dgm:cxn modelId="{CEAC1ABF-7906-414A-97D0-3E4EDC8E2A0C}" type="presOf" srcId="{B85955F5-D769-4907-A847-9A3AFCD73AF7}" destId="{9C9567CC-B57B-41E4-97AE-7A3BD181654B}" srcOrd="0" destOrd="0" presId="urn:microsoft.com/office/officeart/2005/8/layout/matrix3"/>
    <dgm:cxn modelId="{4043B7D5-253B-4B5A-99B3-8273BCBFDE27}" type="presOf" srcId="{7D197576-7E7A-4968-A722-EF2A1CC29BAD}" destId="{7CAA5C97-A955-42E8-922A-E0F98E03FD50}" srcOrd="0" destOrd="0" presId="urn:microsoft.com/office/officeart/2005/8/layout/matrix3"/>
    <dgm:cxn modelId="{8ECDE0EA-D90B-41A5-8829-C04DC63DA0D0}" type="presOf" srcId="{B92D9C61-7385-45EA-9B95-38A649A54607}" destId="{7A150191-8C43-42DE-B42D-E8280B0B9B94}" srcOrd="0" destOrd="0" presId="urn:microsoft.com/office/officeart/2005/8/layout/matrix3"/>
    <dgm:cxn modelId="{C37C9AE1-A77D-423D-9C32-697FDAFEDB1C}" type="presParOf" srcId="{9C9567CC-B57B-41E4-97AE-7A3BD181654B}" destId="{D9F54768-3CE3-4FF1-B02B-C5D5ADB2E699}" srcOrd="0" destOrd="0" presId="urn:microsoft.com/office/officeart/2005/8/layout/matrix3"/>
    <dgm:cxn modelId="{FCCF032E-C559-4295-A3A0-2058E513A20A}" type="presParOf" srcId="{9C9567CC-B57B-41E4-97AE-7A3BD181654B}" destId="{7CAA5C97-A955-42E8-922A-E0F98E03FD50}" srcOrd="1" destOrd="0" presId="urn:microsoft.com/office/officeart/2005/8/layout/matrix3"/>
    <dgm:cxn modelId="{609A079B-2E1B-4B1B-B3A1-79D40E78EBE8}" type="presParOf" srcId="{9C9567CC-B57B-41E4-97AE-7A3BD181654B}" destId="{ABB4C41E-C5E4-4FC6-AB25-8B9B436F41F5}" srcOrd="2" destOrd="0" presId="urn:microsoft.com/office/officeart/2005/8/layout/matrix3"/>
    <dgm:cxn modelId="{E0D3FDFB-1A03-44E6-8B70-033461E514A9}" type="presParOf" srcId="{9C9567CC-B57B-41E4-97AE-7A3BD181654B}" destId="{7A150191-8C43-42DE-B42D-E8280B0B9B94}" srcOrd="3" destOrd="0" presId="urn:microsoft.com/office/officeart/2005/8/layout/matrix3"/>
    <dgm:cxn modelId="{EEDD60C3-C963-4B57-AEFE-8874063F823B}" type="presParOf" srcId="{9C9567CC-B57B-41E4-97AE-7A3BD181654B}" destId="{2AFB21FC-E067-415C-8F7B-C45DC7C51C8A}"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731D695-A218-4CB0-BF2F-44257940AFCB}"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BD593B59-2333-420E-A2B1-535F0BCABFAB}">
      <dgm:prSet/>
      <dgm:spPr/>
      <dgm:t>
        <a:bodyPr/>
        <a:lstStyle/>
        <a:p>
          <a:r>
            <a:rPr lang="en-US"/>
            <a:t>• Single-Layer AE provided best detection with highest ROC-AUC and recall</a:t>
          </a:r>
        </a:p>
      </dgm:t>
    </dgm:pt>
    <dgm:pt modelId="{A4F31798-52E1-446F-A7FF-90CBF5B63221}" type="parTrans" cxnId="{985EEB40-79C2-4709-83B5-631DBF0A1000}">
      <dgm:prSet/>
      <dgm:spPr/>
      <dgm:t>
        <a:bodyPr/>
        <a:lstStyle/>
        <a:p>
          <a:endParaRPr lang="en-US"/>
        </a:p>
      </dgm:t>
    </dgm:pt>
    <dgm:pt modelId="{A51D6786-C6A0-48AB-A279-125A2C34E418}" type="sibTrans" cxnId="{985EEB40-79C2-4709-83B5-631DBF0A1000}">
      <dgm:prSet/>
      <dgm:spPr/>
      <dgm:t>
        <a:bodyPr/>
        <a:lstStyle/>
        <a:p>
          <a:endParaRPr lang="en-US"/>
        </a:p>
      </dgm:t>
    </dgm:pt>
    <dgm:pt modelId="{D1A75BD5-91CA-42DD-A983-5B15056AF611}">
      <dgm:prSet/>
      <dgm:spPr/>
      <dgm:t>
        <a:bodyPr/>
        <a:lstStyle/>
        <a:p>
          <a:r>
            <a:rPr lang="en-US"/>
            <a:t>• Deeper and regularized models helped reduce overfitting but didn't boost recall or precision</a:t>
          </a:r>
        </a:p>
      </dgm:t>
    </dgm:pt>
    <dgm:pt modelId="{20B9AC91-96D6-4F7B-A2F0-C29805B6ED83}" type="parTrans" cxnId="{AFFE1A43-3B94-4789-BA57-00EF91BA1B90}">
      <dgm:prSet/>
      <dgm:spPr/>
      <dgm:t>
        <a:bodyPr/>
        <a:lstStyle/>
        <a:p>
          <a:endParaRPr lang="en-US"/>
        </a:p>
      </dgm:t>
    </dgm:pt>
    <dgm:pt modelId="{55473C5D-AA27-40EA-A74C-50F2D349F9B6}" type="sibTrans" cxnId="{AFFE1A43-3B94-4789-BA57-00EF91BA1B90}">
      <dgm:prSet/>
      <dgm:spPr/>
      <dgm:t>
        <a:bodyPr/>
        <a:lstStyle/>
        <a:p>
          <a:endParaRPr lang="en-US"/>
        </a:p>
      </dgm:t>
    </dgm:pt>
    <dgm:pt modelId="{2FB7A820-B240-4D96-BE15-125962A739AF}">
      <dgm:prSet/>
      <dgm:spPr/>
      <dgm:t>
        <a:bodyPr/>
        <a:lstStyle/>
        <a:p>
          <a:r>
            <a:rPr lang="en-US"/>
            <a:t>• All models showed low precision due to class imbalance — further post-processing needed</a:t>
          </a:r>
        </a:p>
      </dgm:t>
    </dgm:pt>
    <dgm:pt modelId="{0494A801-D948-4E3D-81F1-09937AAE112E}" type="parTrans" cxnId="{A8B62C76-DFD4-466E-8EB5-2CB9678D1398}">
      <dgm:prSet/>
      <dgm:spPr/>
      <dgm:t>
        <a:bodyPr/>
        <a:lstStyle/>
        <a:p>
          <a:endParaRPr lang="en-US"/>
        </a:p>
      </dgm:t>
    </dgm:pt>
    <dgm:pt modelId="{28141760-83FB-45B8-8324-C9DB58119111}" type="sibTrans" cxnId="{A8B62C76-DFD4-466E-8EB5-2CB9678D1398}">
      <dgm:prSet/>
      <dgm:spPr/>
      <dgm:t>
        <a:bodyPr/>
        <a:lstStyle/>
        <a:p>
          <a:endParaRPr lang="en-US"/>
        </a:p>
      </dgm:t>
    </dgm:pt>
    <dgm:pt modelId="{065498BD-79AF-4345-8603-D82656285EE3}" type="pres">
      <dgm:prSet presAssocID="{B731D695-A218-4CB0-BF2F-44257940AFCB}" presName="root" presStyleCnt="0">
        <dgm:presLayoutVars>
          <dgm:dir/>
          <dgm:resizeHandles val="exact"/>
        </dgm:presLayoutVars>
      </dgm:prSet>
      <dgm:spPr/>
    </dgm:pt>
    <dgm:pt modelId="{65015008-0AC4-4A9A-BC62-C30D444403DF}" type="pres">
      <dgm:prSet presAssocID="{BD593B59-2333-420E-A2B1-535F0BCABFAB}" presName="compNode" presStyleCnt="0"/>
      <dgm:spPr/>
    </dgm:pt>
    <dgm:pt modelId="{658CB04D-380D-44F6-B0B9-B94105FAB58F}" type="pres">
      <dgm:prSet presAssocID="{BD593B59-2333-420E-A2B1-535F0BCABFA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mbulance"/>
        </a:ext>
      </dgm:extLst>
    </dgm:pt>
    <dgm:pt modelId="{E12A26C9-90B6-463E-8D10-7292338E12BC}" type="pres">
      <dgm:prSet presAssocID="{BD593B59-2333-420E-A2B1-535F0BCABFAB}" presName="spaceRect" presStyleCnt="0"/>
      <dgm:spPr/>
    </dgm:pt>
    <dgm:pt modelId="{17D1EB8A-2317-4EE2-AE11-2521D2F3C02E}" type="pres">
      <dgm:prSet presAssocID="{BD593B59-2333-420E-A2B1-535F0BCABFAB}" presName="textRect" presStyleLbl="revTx" presStyleIdx="0" presStyleCnt="3">
        <dgm:presLayoutVars>
          <dgm:chMax val="1"/>
          <dgm:chPref val="1"/>
        </dgm:presLayoutVars>
      </dgm:prSet>
      <dgm:spPr/>
    </dgm:pt>
    <dgm:pt modelId="{AE6B2DB2-DB31-4BE1-BE72-BD2CA3F1A767}" type="pres">
      <dgm:prSet presAssocID="{A51D6786-C6A0-48AB-A279-125A2C34E418}" presName="sibTrans" presStyleCnt="0"/>
      <dgm:spPr/>
    </dgm:pt>
    <dgm:pt modelId="{C227BEB7-2119-4F31-9F63-67CACA93DBE4}" type="pres">
      <dgm:prSet presAssocID="{D1A75BD5-91CA-42DD-A983-5B15056AF611}" presName="compNode" presStyleCnt="0"/>
      <dgm:spPr/>
    </dgm:pt>
    <dgm:pt modelId="{FE242932-CA2D-41BD-8CEA-32C1785894D0}" type="pres">
      <dgm:prSet presAssocID="{D1A75BD5-91CA-42DD-A983-5B15056AF61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9EDC6A2D-C7E5-49ED-BAB4-AB1865D88974}" type="pres">
      <dgm:prSet presAssocID="{D1A75BD5-91CA-42DD-A983-5B15056AF611}" presName="spaceRect" presStyleCnt="0"/>
      <dgm:spPr/>
    </dgm:pt>
    <dgm:pt modelId="{EBFA8C83-670D-4F9D-AF8D-23D7E91BF82C}" type="pres">
      <dgm:prSet presAssocID="{D1A75BD5-91CA-42DD-A983-5B15056AF611}" presName="textRect" presStyleLbl="revTx" presStyleIdx="1" presStyleCnt="3">
        <dgm:presLayoutVars>
          <dgm:chMax val="1"/>
          <dgm:chPref val="1"/>
        </dgm:presLayoutVars>
      </dgm:prSet>
      <dgm:spPr/>
    </dgm:pt>
    <dgm:pt modelId="{50CBFE3D-9E1D-4D38-BC87-8652D0B5DC57}" type="pres">
      <dgm:prSet presAssocID="{55473C5D-AA27-40EA-A74C-50F2D349F9B6}" presName="sibTrans" presStyleCnt="0"/>
      <dgm:spPr/>
    </dgm:pt>
    <dgm:pt modelId="{FF5AA798-E365-4594-806E-228884A785C4}" type="pres">
      <dgm:prSet presAssocID="{2FB7A820-B240-4D96-BE15-125962A739AF}" presName="compNode" presStyleCnt="0"/>
      <dgm:spPr/>
    </dgm:pt>
    <dgm:pt modelId="{94BADE2E-CC7E-4E33-A24C-27F00D6421F3}" type="pres">
      <dgm:prSet presAssocID="{2FB7A820-B240-4D96-BE15-125962A739A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peed Bump"/>
        </a:ext>
      </dgm:extLst>
    </dgm:pt>
    <dgm:pt modelId="{8A1ACA0C-1E4D-46D2-9C7D-E5FF7A993C34}" type="pres">
      <dgm:prSet presAssocID="{2FB7A820-B240-4D96-BE15-125962A739AF}" presName="spaceRect" presStyleCnt="0"/>
      <dgm:spPr/>
    </dgm:pt>
    <dgm:pt modelId="{74D5D80B-F733-4930-A477-03F27DBAD1D7}" type="pres">
      <dgm:prSet presAssocID="{2FB7A820-B240-4D96-BE15-125962A739AF}" presName="textRect" presStyleLbl="revTx" presStyleIdx="2" presStyleCnt="3">
        <dgm:presLayoutVars>
          <dgm:chMax val="1"/>
          <dgm:chPref val="1"/>
        </dgm:presLayoutVars>
      </dgm:prSet>
      <dgm:spPr/>
    </dgm:pt>
  </dgm:ptLst>
  <dgm:cxnLst>
    <dgm:cxn modelId="{DD5B750D-A3B0-4CA8-8021-B4EF8850D99B}" type="presOf" srcId="{B731D695-A218-4CB0-BF2F-44257940AFCB}" destId="{065498BD-79AF-4345-8603-D82656285EE3}" srcOrd="0" destOrd="0" presId="urn:microsoft.com/office/officeart/2018/2/layout/IconLabelList"/>
    <dgm:cxn modelId="{09362125-D0B1-4692-9C2B-07AE814F94CC}" type="presOf" srcId="{BD593B59-2333-420E-A2B1-535F0BCABFAB}" destId="{17D1EB8A-2317-4EE2-AE11-2521D2F3C02E}" srcOrd="0" destOrd="0" presId="urn:microsoft.com/office/officeart/2018/2/layout/IconLabelList"/>
    <dgm:cxn modelId="{985EEB40-79C2-4709-83B5-631DBF0A1000}" srcId="{B731D695-A218-4CB0-BF2F-44257940AFCB}" destId="{BD593B59-2333-420E-A2B1-535F0BCABFAB}" srcOrd="0" destOrd="0" parTransId="{A4F31798-52E1-446F-A7FF-90CBF5B63221}" sibTransId="{A51D6786-C6A0-48AB-A279-125A2C34E418}"/>
    <dgm:cxn modelId="{AFFE1A43-3B94-4789-BA57-00EF91BA1B90}" srcId="{B731D695-A218-4CB0-BF2F-44257940AFCB}" destId="{D1A75BD5-91CA-42DD-A983-5B15056AF611}" srcOrd="1" destOrd="0" parTransId="{20B9AC91-96D6-4F7B-A2F0-C29805B6ED83}" sibTransId="{55473C5D-AA27-40EA-A74C-50F2D349F9B6}"/>
    <dgm:cxn modelId="{A8B62C76-DFD4-466E-8EB5-2CB9678D1398}" srcId="{B731D695-A218-4CB0-BF2F-44257940AFCB}" destId="{2FB7A820-B240-4D96-BE15-125962A739AF}" srcOrd="2" destOrd="0" parTransId="{0494A801-D948-4E3D-81F1-09937AAE112E}" sibTransId="{28141760-83FB-45B8-8324-C9DB58119111}"/>
    <dgm:cxn modelId="{96C97A9B-9663-4081-96F5-A7A9D624F1CC}" type="presOf" srcId="{D1A75BD5-91CA-42DD-A983-5B15056AF611}" destId="{EBFA8C83-670D-4F9D-AF8D-23D7E91BF82C}" srcOrd="0" destOrd="0" presId="urn:microsoft.com/office/officeart/2018/2/layout/IconLabelList"/>
    <dgm:cxn modelId="{D41CB6A6-0864-41C6-8A8E-6B473038F831}" type="presOf" srcId="{2FB7A820-B240-4D96-BE15-125962A739AF}" destId="{74D5D80B-F733-4930-A477-03F27DBAD1D7}" srcOrd="0" destOrd="0" presId="urn:microsoft.com/office/officeart/2018/2/layout/IconLabelList"/>
    <dgm:cxn modelId="{26DCE8E5-F945-47DA-BE38-939569BEA91D}" type="presParOf" srcId="{065498BD-79AF-4345-8603-D82656285EE3}" destId="{65015008-0AC4-4A9A-BC62-C30D444403DF}" srcOrd="0" destOrd="0" presId="urn:microsoft.com/office/officeart/2018/2/layout/IconLabelList"/>
    <dgm:cxn modelId="{4F7CD52D-388C-4092-AB17-54891A256DD0}" type="presParOf" srcId="{65015008-0AC4-4A9A-BC62-C30D444403DF}" destId="{658CB04D-380D-44F6-B0B9-B94105FAB58F}" srcOrd="0" destOrd="0" presId="urn:microsoft.com/office/officeart/2018/2/layout/IconLabelList"/>
    <dgm:cxn modelId="{4F90838C-6DC8-4395-AF72-8ED73ED3426D}" type="presParOf" srcId="{65015008-0AC4-4A9A-BC62-C30D444403DF}" destId="{E12A26C9-90B6-463E-8D10-7292338E12BC}" srcOrd="1" destOrd="0" presId="urn:microsoft.com/office/officeart/2018/2/layout/IconLabelList"/>
    <dgm:cxn modelId="{FBEA1EAC-256E-495F-A31B-EFC299A3B758}" type="presParOf" srcId="{65015008-0AC4-4A9A-BC62-C30D444403DF}" destId="{17D1EB8A-2317-4EE2-AE11-2521D2F3C02E}" srcOrd="2" destOrd="0" presId="urn:microsoft.com/office/officeart/2018/2/layout/IconLabelList"/>
    <dgm:cxn modelId="{93A0474E-C808-4AE8-9E19-73C33753AF42}" type="presParOf" srcId="{065498BD-79AF-4345-8603-D82656285EE3}" destId="{AE6B2DB2-DB31-4BE1-BE72-BD2CA3F1A767}" srcOrd="1" destOrd="0" presId="urn:microsoft.com/office/officeart/2018/2/layout/IconLabelList"/>
    <dgm:cxn modelId="{6B4BCDF3-E8B5-4077-9862-DA516CA8B1FE}" type="presParOf" srcId="{065498BD-79AF-4345-8603-D82656285EE3}" destId="{C227BEB7-2119-4F31-9F63-67CACA93DBE4}" srcOrd="2" destOrd="0" presId="urn:microsoft.com/office/officeart/2018/2/layout/IconLabelList"/>
    <dgm:cxn modelId="{16E14F5C-07F9-4053-A5CD-035BC502C880}" type="presParOf" srcId="{C227BEB7-2119-4F31-9F63-67CACA93DBE4}" destId="{FE242932-CA2D-41BD-8CEA-32C1785894D0}" srcOrd="0" destOrd="0" presId="urn:microsoft.com/office/officeart/2018/2/layout/IconLabelList"/>
    <dgm:cxn modelId="{29DBC679-217A-415E-ADAD-9820D52425B9}" type="presParOf" srcId="{C227BEB7-2119-4F31-9F63-67CACA93DBE4}" destId="{9EDC6A2D-C7E5-49ED-BAB4-AB1865D88974}" srcOrd="1" destOrd="0" presId="urn:microsoft.com/office/officeart/2018/2/layout/IconLabelList"/>
    <dgm:cxn modelId="{A9FC2CCE-12E8-4B6A-BE37-B5CD44B7F9A0}" type="presParOf" srcId="{C227BEB7-2119-4F31-9F63-67CACA93DBE4}" destId="{EBFA8C83-670D-4F9D-AF8D-23D7E91BF82C}" srcOrd="2" destOrd="0" presId="urn:microsoft.com/office/officeart/2018/2/layout/IconLabelList"/>
    <dgm:cxn modelId="{6C66B3ED-3AAD-4C65-BBC0-E3BF4AEC3CAD}" type="presParOf" srcId="{065498BD-79AF-4345-8603-D82656285EE3}" destId="{50CBFE3D-9E1D-4D38-BC87-8652D0B5DC57}" srcOrd="3" destOrd="0" presId="urn:microsoft.com/office/officeart/2018/2/layout/IconLabelList"/>
    <dgm:cxn modelId="{541256BE-F785-4D89-923C-7769BBFCB1A3}" type="presParOf" srcId="{065498BD-79AF-4345-8603-D82656285EE3}" destId="{FF5AA798-E365-4594-806E-228884A785C4}" srcOrd="4" destOrd="0" presId="urn:microsoft.com/office/officeart/2018/2/layout/IconLabelList"/>
    <dgm:cxn modelId="{02D27817-CB99-4323-A289-426B3D0A073C}" type="presParOf" srcId="{FF5AA798-E365-4594-806E-228884A785C4}" destId="{94BADE2E-CC7E-4E33-A24C-27F00D6421F3}" srcOrd="0" destOrd="0" presId="urn:microsoft.com/office/officeart/2018/2/layout/IconLabelList"/>
    <dgm:cxn modelId="{45835522-7686-4ACA-81CF-9965A9A7B558}" type="presParOf" srcId="{FF5AA798-E365-4594-806E-228884A785C4}" destId="{8A1ACA0C-1E4D-46D2-9C7D-E5FF7A993C34}" srcOrd="1" destOrd="0" presId="urn:microsoft.com/office/officeart/2018/2/layout/IconLabelList"/>
    <dgm:cxn modelId="{00A799F3-2C7F-42E8-A361-22C0BDEE3272}" type="presParOf" srcId="{FF5AA798-E365-4594-806E-228884A785C4}" destId="{74D5D80B-F733-4930-A477-03F27DBAD1D7}"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028285E-FCC1-4C88-A2F7-4051776C5438}"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F4F407BE-7612-4FC8-B4D2-8EE05939C08B}">
      <dgm:prSet/>
      <dgm:spPr/>
      <dgm:t>
        <a:bodyPr/>
        <a:lstStyle/>
        <a:p>
          <a:r>
            <a:rPr lang="en-US"/>
            <a:t>Tune thresholds more aggressively (97–99.9 percentile)</a:t>
          </a:r>
        </a:p>
      </dgm:t>
    </dgm:pt>
    <dgm:pt modelId="{466A2EEE-E8CC-4839-BD8B-D5E786CC73AB}" type="parTrans" cxnId="{42030FC1-DD30-48A2-B59B-A0214A3CAEA9}">
      <dgm:prSet/>
      <dgm:spPr/>
      <dgm:t>
        <a:bodyPr/>
        <a:lstStyle/>
        <a:p>
          <a:endParaRPr lang="en-US"/>
        </a:p>
      </dgm:t>
    </dgm:pt>
    <dgm:pt modelId="{1CFEC140-9DD6-4637-8E89-7FB80CD21FEA}" type="sibTrans" cxnId="{42030FC1-DD30-48A2-B59B-A0214A3CAEA9}">
      <dgm:prSet phldrT="1" phldr="0"/>
      <dgm:spPr/>
      <dgm:t>
        <a:bodyPr/>
        <a:lstStyle/>
        <a:p>
          <a:r>
            <a:rPr lang="en-US"/>
            <a:t>1</a:t>
          </a:r>
        </a:p>
      </dgm:t>
    </dgm:pt>
    <dgm:pt modelId="{26DCD550-59B4-4C45-9D2D-5FB456735767}">
      <dgm:prSet/>
      <dgm:spPr/>
      <dgm:t>
        <a:bodyPr/>
        <a:lstStyle/>
        <a:p>
          <a:r>
            <a:rPr lang="en-US"/>
            <a:t>Add a secondary classifier for high-error samples</a:t>
          </a:r>
        </a:p>
      </dgm:t>
    </dgm:pt>
    <dgm:pt modelId="{EA7FE6A1-C269-47C6-8930-1908B617F2FB}" type="parTrans" cxnId="{AF10176C-42EB-4E18-90C4-54A20BEA71CD}">
      <dgm:prSet/>
      <dgm:spPr/>
      <dgm:t>
        <a:bodyPr/>
        <a:lstStyle/>
        <a:p>
          <a:endParaRPr lang="en-US"/>
        </a:p>
      </dgm:t>
    </dgm:pt>
    <dgm:pt modelId="{D8EAF617-1C4A-4F49-BBD0-080029B3C7E1}" type="sibTrans" cxnId="{AF10176C-42EB-4E18-90C4-54A20BEA71CD}">
      <dgm:prSet phldrT="2" phldr="0"/>
      <dgm:spPr/>
      <dgm:t>
        <a:bodyPr/>
        <a:lstStyle/>
        <a:p>
          <a:r>
            <a:rPr lang="en-US"/>
            <a:t>2</a:t>
          </a:r>
        </a:p>
      </dgm:t>
    </dgm:pt>
    <dgm:pt modelId="{4DD18FA8-11FB-43B5-BB7D-E403F818F4D9}">
      <dgm:prSet/>
      <dgm:spPr/>
      <dgm:t>
        <a:bodyPr/>
        <a:lstStyle/>
        <a:p>
          <a:r>
            <a:rPr lang="en-US"/>
            <a:t>Explore temporal models (e.g., LSTM autoencoders)</a:t>
          </a:r>
        </a:p>
      </dgm:t>
    </dgm:pt>
    <dgm:pt modelId="{C462D4E7-DB14-4B44-AD93-0B3F0F88AFE5}" type="parTrans" cxnId="{0EDE7C47-973A-4CF3-8AD6-8EE5B38CFCA7}">
      <dgm:prSet/>
      <dgm:spPr/>
      <dgm:t>
        <a:bodyPr/>
        <a:lstStyle/>
        <a:p>
          <a:endParaRPr lang="en-US"/>
        </a:p>
      </dgm:t>
    </dgm:pt>
    <dgm:pt modelId="{64F1EDCD-C337-44DB-89B1-D1CCFAE32DD5}" type="sibTrans" cxnId="{0EDE7C47-973A-4CF3-8AD6-8EE5B38CFCA7}">
      <dgm:prSet phldrT="3" phldr="0"/>
      <dgm:spPr/>
      <dgm:t>
        <a:bodyPr/>
        <a:lstStyle/>
        <a:p>
          <a:r>
            <a:rPr lang="en-US"/>
            <a:t>3</a:t>
          </a:r>
        </a:p>
      </dgm:t>
    </dgm:pt>
    <dgm:pt modelId="{23421817-D96D-46FD-8666-1745E4675D5C}">
      <dgm:prSet/>
      <dgm:spPr/>
      <dgm:t>
        <a:bodyPr/>
        <a:lstStyle/>
        <a:p>
          <a:r>
            <a:rPr lang="en-US"/>
            <a:t>Deploy in a feedback loop for continual improvement</a:t>
          </a:r>
        </a:p>
      </dgm:t>
    </dgm:pt>
    <dgm:pt modelId="{1F679594-B94E-40E4-B42A-98831E4638AB}" type="parTrans" cxnId="{1B8DD0BB-91EE-4E64-B8AA-C80B05D42FF9}">
      <dgm:prSet/>
      <dgm:spPr/>
      <dgm:t>
        <a:bodyPr/>
        <a:lstStyle/>
        <a:p>
          <a:endParaRPr lang="en-US"/>
        </a:p>
      </dgm:t>
    </dgm:pt>
    <dgm:pt modelId="{138A4FE7-8FD0-4AD3-A7B2-6462E3BA9537}" type="sibTrans" cxnId="{1B8DD0BB-91EE-4E64-B8AA-C80B05D42FF9}">
      <dgm:prSet phldrT="4" phldr="0"/>
      <dgm:spPr/>
      <dgm:t>
        <a:bodyPr/>
        <a:lstStyle/>
        <a:p>
          <a:r>
            <a:rPr lang="en-US"/>
            <a:t>4</a:t>
          </a:r>
        </a:p>
      </dgm:t>
    </dgm:pt>
    <dgm:pt modelId="{708D92E7-913C-40D1-A8F1-9524C7A6F142}" type="pres">
      <dgm:prSet presAssocID="{D028285E-FCC1-4C88-A2F7-4051776C5438}" presName="Name0" presStyleCnt="0">
        <dgm:presLayoutVars>
          <dgm:animLvl val="lvl"/>
          <dgm:resizeHandles val="exact"/>
        </dgm:presLayoutVars>
      </dgm:prSet>
      <dgm:spPr/>
    </dgm:pt>
    <dgm:pt modelId="{B53A1095-F24C-42DA-937E-C0A4990BAADD}" type="pres">
      <dgm:prSet presAssocID="{F4F407BE-7612-4FC8-B4D2-8EE05939C08B}" presName="compositeNode" presStyleCnt="0">
        <dgm:presLayoutVars>
          <dgm:bulletEnabled val="1"/>
        </dgm:presLayoutVars>
      </dgm:prSet>
      <dgm:spPr/>
    </dgm:pt>
    <dgm:pt modelId="{4F6811B4-B6A8-4705-8449-2F49FF88291A}" type="pres">
      <dgm:prSet presAssocID="{F4F407BE-7612-4FC8-B4D2-8EE05939C08B}" presName="bgRect" presStyleLbl="bgAccFollowNode1" presStyleIdx="0" presStyleCnt="4"/>
      <dgm:spPr/>
    </dgm:pt>
    <dgm:pt modelId="{4073F2BA-A961-4AFA-BF06-9F12A62E9F80}" type="pres">
      <dgm:prSet presAssocID="{1CFEC140-9DD6-4637-8E89-7FB80CD21FEA}" presName="sibTransNodeCircle" presStyleLbl="alignNode1" presStyleIdx="0" presStyleCnt="8">
        <dgm:presLayoutVars>
          <dgm:chMax val="0"/>
          <dgm:bulletEnabled/>
        </dgm:presLayoutVars>
      </dgm:prSet>
      <dgm:spPr/>
    </dgm:pt>
    <dgm:pt modelId="{09A03613-4FCD-4B1E-BD69-AA154118C0A5}" type="pres">
      <dgm:prSet presAssocID="{F4F407BE-7612-4FC8-B4D2-8EE05939C08B}" presName="bottomLine" presStyleLbl="alignNode1" presStyleIdx="1" presStyleCnt="8">
        <dgm:presLayoutVars/>
      </dgm:prSet>
      <dgm:spPr/>
    </dgm:pt>
    <dgm:pt modelId="{03D2103D-ACF4-4738-8B86-A44A347DC3EE}" type="pres">
      <dgm:prSet presAssocID="{F4F407BE-7612-4FC8-B4D2-8EE05939C08B}" presName="nodeText" presStyleLbl="bgAccFollowNode1" presStyleIdx="0" presStyleCnt="4">
        <dgm:presLayoutVars>
          <dgm:bulletEnabled val="1"/>
        </dgm:presLayoutVars>
      </dgm:prSet>
      <dgm:spPr/>
    </dgm:pt>
    <dgm:pt modelId="{B5FE0FC5-BB4F-4CCB-A02E-9F199737B632}" type="pres">
      <dgm:prSet presAssocID="{1CFEC140-9DD6-4637-8E89-7FB80CD21FEA}" presName="sibTrans" presStyleCnt="0"/>
      <dgm:spPr/>
    </dgm:pt>
    <dgm:pt modelId="{4D344512-C5CB-46A3-A895-7A78B7ED5B3E}" type="pres">
      <dgm:prSet presAssocID="{26DCD550-59B4-4C45-9D2D-5FB456735767}" presName="compositeNode" presStyleCnt="0">
        <dgm:presLayoutVars>
          <dgm:bulletEnabled val="1"/>
        </dgm:presLayoutVars>
      </dgm:prSet>
      <dgm:spPr/>
    </dgm:pt>
    <dgm:pt modelId="{40E793F9-163A-4A6E-9C0D-4967B4B2CA65}" type="pres">
      <dgm:prSet presAssocID="{26DCD550-59B4-4C45-9D2D-5FB456735767}" presName="bgRect" presStyleLbl="bgAccFollowNode1" presStyleIdx="1" presStyleCnt="4"/>
      <dgm:spPr/>
    </dgm:pt>
    <dgm:pt modelId="{17501A44-3D9E-41D6-B780-3FE8B37A3DD8}" type="pres">
      <dgm:prSet presAssocID="{D8EAF617-1C4A-4F49-BBD0-080029B3C7E1}" presName="sibTransNodeCircle" presStyleLbl="alignNode1" presStyleIdx="2" presStyleCnt="8">
        <dgm:presLayoutVars>
          <dgm:chMax val="0"/>
          <dgm:bulletEnabled/>
        </dgm:presLayoutVars>
      </dgm:prSet>
      <dgm:spPr/>
    </dgm:pt>
    <dgm:pt modelId="{E63CE06E-113B-4129-BECC-73CC5A051071}" type="pres">
      <dgm:prSet presAssocID="{26DCD550-59B4-4C45-9D2D-5FB456735767}" presName="bottomLine" presStyleLbl="alignNode1" presStyleIdx="3" presStyleCnt="8">
        <dgm:presLayoutVars/>
      </dgm:prSet>
      <dgm:spPr/>
    </dgm:pt>
    <dgm:pt modelId="{09DC8FB6-6FA8-4B66-946E-8F561E5D1EC9}" type="pres">
      <dgm:prSet presAssocID="{26DCD550-59B4-4C45-9D2D-5FB456735767}" presName="nodeText" presStyleLbl="bgAccFollowNode1" presStyleIdx="1" presStyleCnt="4">
        <dgm:presLayoutVars>
          <dgm:bulletEnabled val="1"/>
        </dgm:presLayoutVars>
      </dgm:prSet>
      <dgm:spPr/>
    </dgm:pt>
    <dgm:pt modelId="{70862F7E-A641-4C90-B359-0A27AE57960B}" type="pres">
      <dgm:prSet presAssocID="{D8EAF617-1C4A-4F49-BBD0-080029B3C7E1}" presName="sibTrans" presStyleCnt="0"/>
      <dgm:spPr/>
    </dgm:pt>
    <dgm:pt modelId="{A2595525-EC55-4EC3-8332-A53F46FAC579}" type="pres">
      <dgm:prSet presAssocID="{4DD18FA8-11FB-43B5-BB7D-E403F818F4D9}" presName="compositeNode" presStyleCnt="0">
        <dgm:presLayoutVars>
          <dgm:bulletEnabled val="1"/>
        </dgm:presLayoutVars>
      </dgm:prSet>
      <dgm:spPr/>
    </dgm:pt>
    <dgm:pt modelId="{248EA942-6024-4066-BBA4-848518AC90F7}" type="pres">
      <dgm:prSet presAssocID="{4DD18FA8-11FB-43B5-BB7D-E403F818F4D9}" presName="bgRect" presStyleLbl="bgAccFollowNode1" presStyleIdx="2" presStyleCnt="4"/>
      <dgm:spPr/>
    </dgm:pt>
    <dgm:pt modelId="{AF33B900-BC1D-4A94-8A86-EB2B870B77EE}" type="pres">
      <dgm:prSet presAssocID="{64F1EDCD-C337-44DB-89B1-D1CCFAE32DD5}" presName="sibTransNodeCircle" presStyleLbl="alignNode1" presStyleIdx="4" presStyleCnt="8">
        <dgm:presLayoutVars>
          <dgm:chMax val="0"/>
          <dgm:bulletEnabled/>
        </dgm:presLayoutVars>
      </dgm:prSet>
      <dgm:spPr/>
    </dgm:pt>
    <dgm:pt modelId="{74810199-536E-47A4-8A75-34B2C17AF9CF}" type="pres">
      <dgm:prSet presAssocID="{4DD18FA8-11FB-43B5-BB7D-E403F818F4D9}" presName="bottomLine" presStyleLbl="alignNode1" presStyleIdx="5" presStyleCnt="8">
        <dgm:presLayoutVars/>
      </dgm:prSet>
      <dgm:spPr/>
    </dgm:pt>
    <dgm:pt modelId="{CA2BD40A-39E0-4F91-A029-E0F25666A59F}" type="pres">
      <dgm:prSet presAssocID="{4DD18FA8-11FB-43B5-BB7D-E403F818F4D9}" presName="nodeText" presStyleLbl="bgAccFollowNode1" presStyleIdx="2" presStyleCnt="4">
        <dgm:presLayoutVars>
          <dgm:bulletEnabled val="1"/>
        </dgm:presLayoutVars>
      </dgm:prSet>
      <dgm:spPr/>
    </dgm:pt>
    <dgm:pt modelId="{DCB52AF4-63DF-4F83-AE20-F46FD52182E6}" type="pres">
      <dgm:prSet presAssocID="{64F1EDCD-C337-44DB-89B1-D1CCFAE32DD5}" presName="sibTrans" presStyleCnt="0"/>
      <dgm:spPr/>
    </dgm:pt>
    <dgm:pt modelId="{6F84DDA8-B898-42BF-9348-18E0B51ADFE3}" type="pres">
      <dgm:prSet presAssocID="{23421817-D96D-46FD-8666-1745E4675D5C}" presName="compositeNode" presStyleCnt="0">
        <dgm:presLayoutVars>
          <dgm:bulletEnabled val="1"/>
        </dgm:presLayoutVars>
      </dgm:prSet>
      <dgm:spPr/>
    </dgm:pt>
    <dgm:pt modelId="{7A229422-8D8D-486E-91C1-DA1ED1E03E5F}" type="pres">
      <dgm:prSet presAssocID="{23421817-D96D-46FD-8666-1745E4675D5C}" presName="bgRect" presStyleLbl="bgAccFollowNode1" presStyleIdx="3" presStyleCnt="4"/>
      <dgm:spPr/>
    </dgm:pt>
    <dgm:pt modelId="{F2A409C8-619E-4543-9B6B-28120EDDBE3B}" type="pres">
      <dgm:prSet presAssocID="{138A4FE7-8FD0-4AD3-A7B2-6462E3BA9537}" presName="sibTransNodeCircle" presStyleLbl="alignNode1" presStyleIdx="6" presStyleCnt="8">
        <dgm:presLayoutVars>
          <dgm:chMax val="0"/>
          <dgm:bulletEnabled/>
        </dgm:presLayoutVars>
      </dgm:prSet>
      <dgm:spPr/>
    </dgm:pt>
    <dgm:pt modelId="{A6C99F39-D9F7-406C-99A7-75E4B97A3D7F}" type="pres">
      <dgm:prSet presAssocID="{23421817-D96D-46FD-8666-1745E4675D5C}" presName="bottomLine" presStyleLbl="alignNode1" presStyleIdx="7" presStyleCnt="8">
        <dgm:presLayoutVars/>
      </dgm:prSet>
      <dgm:spPr/>
    </dgm:pt>
    <dgm:pt modelId="{74F0CF86-F96B-45A5-BC16-1222D07CE675}" type="pres">
      <dgm:prSet presAssocID="{23421817-D96D-46FD-8666-1745E4675D5C}" presName="nodeText" presStyleLbl="bgAccFollowNode1" presStyleIdx="3" presStyleCnt="4">
        <dgm:presLayoutVars>
          <dgm:bulletEnabled val="1"/>
        </dgm:presLayoutVars>
      </dgm:prSet>
      <dgm:spPr/>
    </dgm:pt>
  </dgm:ptLst>
  <dgm:cxnLst>
    <dgm:cxn modelId="{EB569739-04E2-4208-9D93-45A53C176E7D}" type="presOf" srcId="{64F1EDCD-C337-44DB-89B1-D1CCFAE32DD5}" destId="{AF33B900-BC1D-4A94-8A86-EB2B870B77EE}" srcOrd="0" destOrd="0" presId="urn:microsoft.com/office/officeart/2016/7/layout/BasicLinearProcessNumbered"/>
    <dgm:cxn modelId="{6EB6CD3F-A5B5-4BCA-AF1D-B70727822A43}" type="presOf" srcId="{26DCD550-59B4-4C45-9D2D-5FB456735767}" destId="{09DC8FB6-6FA8-4B66-946E-8F561E5D1EC9}" srcOrd="1" destOrd="0" presId="urn:microsoft.com/office/officeart/2016/7/layout/BasicLinearProcessNumbered"/>
    <dgm:cxn modelId="{8B6CB45D-72F6-4C53-A75F-1D58E5C9502A}" type="presOf" srcId="{D028285E-FCC1-4C88-A2F7-4051776C5438}" destId="{708D92E7-913C-40D1-A8F1-9524C7A6F142}" srcOrd="0" destOrd="0" presId="urn:microsoft.com/office/officeart/2016/7/layout/BasicLinearProcessNumbered"/>
    <dgm:cxn modelId="{2C0E5842-7E26-4CF0-9F07-FB21091C94A5}" type="presOf" srcId="{23421817-D96D-46FD-8666-1745E4675D5C}" destId="{7A229422-8D8D-486E-91C1-DA1ED1E03E5F}" srcOrd="0" destOrd="0" presId="urn:microsoft.com/office/officeart/2016/7/layout/BasicLinearProcessNumbered"/>
    <dgm:cxn modelId="{0EDE7C47-973A-4CF3-8AD6-8EE5B38CFCA7}" srcId="{D028285E-FCC1-4C88-A2F7-4051776C5438}" destId="{4DD18FA8-11FB-43B5-BB7D-E403F818F4D9}" srcOrd="2" destOrd="0" parTransId="{C462D4E7-DB14-4B44-AD93-0B3F0F88AFE5}" sibTransId="{64F1EDCD-C337-44DB-89B1-D1CCFAE32DD5}"/>
    <dgm:cxn modelId="{07F80E6C-FEAC-4DAA-B2EB-7FEB80F37278}" type="presOf" srcId="{F4F407BE-7612-4FC8-B4D2-8EE05939C08B}" destId="{03D2103D-ACF4-4738-8B86-A44A347DC3EE}" srcOrd="1" destOrd="0" presId="urn:microsoft.com/office/officeart/2016/7/layout/BasicLinearProcessNumbered"/>
    <dgm:cxn modelId="{AF10176C-42EB-4E18-90C4-54A20BEA71CD}" srcId="{D028285E-FCC1-4C88-A2F7-4051776C5438}" destId="{26DCD550-59B4-4C45-9D2D-5FB456735767}" srcOrd="1" destOrd="0" parTransId="{EA7FE6A1-C269-47C6-8930-1908B617F2FB}" sibTransId="{D8EAF617-1C4A-4F49-BBD0-080029B3C7E1}"/>
    <dgm:cxn modelId="{5904974C-C465-4B5A-AB6C-B9233A17A3B7}" type="presOf" srcId="{26DCD550-59B4-4C45-9D2D-5FB456735767}" destId="{40E793F9-163A-4A6E-9C0D-4967B4B2CA65}" srcOrd="0" destOrd="0" presId="urn:microsoft.com/office/officeart/2016/7/layout/BasicLinearProcessNumbered"/>
    <dgm:cxn modelId="{E67B317E-CAFF-46B6-8433-4050DDC98DD8}" type="presOf" srcId="{4DD18FA8-11FB-43B5-BB7D-E403F818F4D9}" destId="{CA2BD40A-39E0-4F91-A029-E0F25666A59F}" srcOrd="1" destOrd="0" presId="urn:microsoft.com/office/officeart/2016/7/layout/BasicLinearProcessNumbered"/>
    <dgm:cxn modelId="{6DC3AAAC-1AE8-4F38-A02A-92D079720841}" type="presOf" srcId="{138A4FE7-8FD0-4AD3-A7B2-6462E3BA9537}" destId="{F2A409C8-619E-4543-9B6B-28120EDDBE3B}" srcOrd="0" destOrd="0" presId="urn:microsoft.com/office/officeart/2016/7/layout/BasicLinearProcessNumbered"/>
    <dgm:cxn modelId="{319164B8-93DB-434E-B926-04A91C098598}" type="presOf" srcId="{1CFEC140-9DD6-4637-8E89-7FB80CD21FEA}" destId="{4073F2BA-A961-4AFA-BF06-9F12A62E9F80}" srcOrd="0" destOrd="0" presId="urn:microsoft.com/office/officeart/2016/7/layout/BasicLinearProcessNumbered"/>
    <dgm:cxn modelId="{1B8DD0BB-91EE-4E64-B8AA-C80B05D42FF9}" srcId="{D028285E-FCC1-4C88-A2F7-4051776C5438}" destId="{23421817-D96D-46FD-8666-1745E4675D5C}" srcOrd="3" destOrd="0" parTransId="{1F679594-B94E-40E4-B42A-98831E4638AB}" sibTransId="{138A4FE7-8FD0-4AD3-A7B2-6462E3BA9537}"/>
    <dgm:cxn modelId="{A0E758BF-218A-4D44-AC08-4E0F34F45871}" type="presOf" srcId="{23421817-D96D-46FD-8666-1745E4675D5C}" destId="{74F0CF86-F96B-45A5-BC16-1222D07CE675}" srcOrd="1" destOrd="0" presId="urn:microsoft.com/office/officeart/2016/7/layout/BasicLinearProcessNumbered"/>
    <dgm:cxn modelId="{42030FC1-DD30-48A2-B59B-A0214A3CAEA9}" srcId="{D028285E-FCC1-4C88-A2F7-4051776C5438}" destId="{F4F407BE-7612-4FC8-B4D2-8EE05939C08B}" srcOrd="0" destOrd="0" parTransId="{466A2EEE-E8CC-4839-BD8B-D5E786CC73AB}" sibTransId="{1CFEC140-9DD6-4637-8E89-7FB80CD21FEA}"/>
    <dgm:cxn modelId="{8ABAF1CC-C9E3-422D-A336-1DE682875C7F}" type="presOf" srcId="{4DD18FA8-11FB-43B5-BB7D-E403F818F4D9}" destId="{248EA942-6024-4066-BBA4-848518AC90F7}" srcOrd="0" destOrd="0" presId="urn:microsoft.com/office/officeart/2016/7/layout/BasicLinearProcessNumbered"/>
    <dgm:cxn modelId="{9762C6D4-BA10-47EF-91E0-29AEA35E83E4}" type="presOf" srcId="{F4F407BE-7612-4FC8-B4D2-8EE05939C08B}" destId="{4F6811B4-B6A8-4705-8449-2F49FF88291A}" srcOrd="0" destOrd="0" presId="urn:microsoft.com/office/officeart/2016/7/layout/BasicLinearProcessNumbered"/>
    <dgm:cxn modelId="{14AF8CF1-2985-4CCA-8CE4-9F00C36A9FF0}" type="presOf" srcId="{D8EAF617-1C4A-4F49-BBD0-080029B3C7E1}" destId="{17501A44-3D9E-41D6-B780-3FE8B37A3DD8}" srcOrd="0" destOrd="0" presId="urn:microsoft.com/office/officeart/2016/7/layout/BasicLinearProcessNumbered"/>
    <dgm:cxn modelId="{828EBE45-A729-4709-86EB-DEF728F48F5A}" type="presParOf" srcId="{708D92E7-913C-40D1-A8F1-9524C7A6F142}" destId="{B53A1095-F24C-42DA-937E-C0A4990BAADD}" srcOrd="0" destOrd="0" presId="urn:microsoft.com/office/officeart/2016/7/layout/BasicLinearProcessNumbered"/>
    <dgm:cxn modelId="{F9476809-F4DD-4980-9298-C4C169D82343}" type="presParOf" srcId="{B53A1095-F24C-42DA-937E-C0A4990BAADD}" destId="{4F6811B4-B6A8-4705-8449-2F49FF88291A}" srcOrd="0" destOrd="0" presId="urn:microsoft.com/office/officeart/2016/7/layout/BasicLinearProcessNumbered"/>
    <dgm:cxn modelId="{76BA3BC3-48F9-4102-B4E7-15A31335587A}" type="presParOf" srcId="{B53A1095-F24C-42DA-937E-C0A4990BAADD}" destId="{4073F2BA-A961-4AFA-BF06-9F12A62E9F80}" srcOrd="1" destOrd="0" presId="urn:microsoft.com/office/officeart/2016/7/layout/BasicLinearProcessNumbered"/>
    <dgm:cxn modelId="{71DFDE8D-70FF-4E25-B55C-711F6F9D0B0C}" type="presParOf" srcId="{B53A1095-F24C-42DA-937E-C0A4990BAADD}" destId="{09A03613-4FCD-4B1E-BD69-AA154118C0A5}" srcOrd="2" destOrd="0" presId="urn:microsoft.com/office/officeart/2016/7/layout/BasicLinearProcessNumbered"/>
    <dgm:cxn modelId="{EC78EE31-6EFE-44E3-B046-0F1A4EF62702}" type="presParOf" srcId="{B53A1095-F24C-42DA-937E-C0A4990BAADD}" destId="{03D2103D-ACF4-4738-8B86-A44A347DC3EE}" srcOrd="3" destOrd="0" presId="urn:microsoft.com/office/officeart/2016/7/layout/BasicLinearProcessNumbered"/>
    <dgm:cxn modelId="{A19C2042-CB96-4CD5-9AB3-F73FED6DB713}" type="presParOf" srcId="{708D92E7-913C-40D1-A8F1-9524C7A6F142}" destId="{B5FE0FC5-BB4F-4CCB-A02E-9F199737B632}" srcOrd="1" destOrd="0" presId="urn:microsoft.com/office/officeart/2016/7/layout/BasicLinearProcessNumbered"/>
    <dgm:cxn modelId="{30D5B15F-7803-4058-9173-2E9114862B92}" type="presParOf" srcId="{708D92E7-913C-40D1-A8F1-9524C7A6F142}" destId="{4D344512-C5CB-46A3-A895-7A78B7ED5B3E}" srcOrd="2" destOrd="0" presId="urn:microsoft.com/office/officeart/2016/7/layout/BasicLinearProcessNumbered"/>
    <dgm:cxn modelId="{3D6A935B-294B-4FC2-9582-6A7FBB539E0E}" type="presParOf" srcId="{4D344512-C5CB-46A3-A895-7A78B7ED5B3E}" destId="{40E793F9-163A-4A6E-9C0D-4967B4B2CA65}" srcOrd="0" destOrd="0" presId="urn:microsoft.com/office/officeart/2016/7/layout/BasicLinearProcessNumbered"/>
    <dgm:cxn modelId="{1E746C72-C408-4E32-97F3-D4C2116EB42E}" type="presParOf" srcId="{4D344512-C5CB-46A3-A895-7A78B7ED5B3E}" destId="{17501A44-3D9E-41D6-B780-3FE8B37A3DD8}" srcOrd="1" destOrd="0" presId="urn:microsoft.com/office/officeart/2016/7/layout/BasicLinearProcessNumbered"/>
    <dgm:cxn modelId="{BF4B3B94-9FDC-4E03-9817-C567159AAE7B}" type="presParOf" srcId="{4D344512-C5CB-46A3-A895-7A78B7ED5B3E}" destId="{E63CE06E-113B-4129-BECC-73CC5A051071}" srcOrd="2" destOrd="0" presId="urn:microsoft.com/office/officeart/2016/7/layout/BasicLinearProcessNumbered"/>
    <dgm:cxn modelId="{035C8AD3-FADA-4566-B288-FB18682D6638}" type="presParOf" srcId="{4D344512-C5CB-46A3-A895-7A78B7ED5B3E}" destId="{09DC8FB6-6FA8-4B66-946E-8F561E5D1EC9}" srcOrd="3" destOrd="0" presId="urn:microsoft.com/office/officeart/2016/7/layout/BasicLinearProcessNumbered"/>
    <dgm:cxn modelId="{29429E85-D9C5-4F13-AC5C-BB9C5AF6ABB1}" type="presParOf" srcId="{708D92E7-913C-40D1-A8F1-9524C7A6F142}" destId="{70862F7E-A641-4C90-B359-0A27AE57960B}" srcOrd="3" destOrd="0" presId="urn:microsoft.com/office/officeart/2016/7/layout/BasicLinearProcessNumbered"/>
    <dgm:cxn modelId="{C2033831-2238-4F9B-B82C-B3E964008DD8}" type="presParOf" srcId="{708D92E7-913C-40D1-A8F1-9524C7A6F142}" destId="{A2595525-EC55-4EC3-8332-A53F46FAC579}" srcOrd="4" destOrd="0" presId="urn:microsoft.com/office/officeart/2016/7/layout/BasicLinearProcessNumbered"/>
    <dgm:cxn modelId="{2A517563-DADE-4C5E-8A89-ADD4A624B3FE}" type="presParOf" srcId="{A2595525-EC55-4EC3-8332-A53F46FAC579}" destId="{248EA942-6024-4066-BBA4-848518AC90F7}" srcOrd="0" destOrd="0" presId="urn:microsoft.com/office/officeart/2016/7/layout/BasicLinearProcessNumbered"/>
    <dgm:cxn modelId="{A964809C-38DE-4892-87E4-D9FE3EFB8BEE}" type="presParOf" srcId="{A2595525-EC55-4EC3-8332-A53F46FAC579}" destId="{AF33B900-BC1D-4A94-8A86-EB2B870B77EE}" srcOrd="1" destOrd="0" presId="urn:microsoft.com/office/officeart/2016/7/layout/BasicLinearProcessNumbered"/>
    <dgm:cxn modelId="{A3395D9E-225F-4D9F-BCF9-2CD19899D88D}" type="presParOf" srcId="{A2595525-EC55-4EC3-8332-A53F46FAC579}" destId="{74810199-536E-47A4-8A75-34B2C17AF9CF}" srcOrd="2" destOrd="0" presId="urn:microsoft.com/office/officeart/2016/7/layout/BasicLinearProcessNumbered"/>
    <dgm:cxn modelId="{875F7D8E-00D5-4E03-8346-E909A432A3BC}" type="presParOf" srcId="{A2595525-EC55-4EC3-8332-A53F46FAC579}" destId="{CA2BD40A-39E0-4F91-A029-E0F25666A59F}" srcOrd="3" destOrd="0" presId="urn:microsoft.com/office/officeart/2016/7/layout/BasicLinearProcessNumbered"/>
    <dgm:cxn modelId="{0FE1C341-E9FC-4097-B388-9EB8A07FAE34}" type="presParOf" srcId="{708D92E7-913C-40D1-A8F1-9524C7A6F142}" destId="{DCB52AF4-63DF-4F83-AE20-F46FD52182E6}" srcOrd="5" destOrd="0" presId="urn:microsoft.com/office/officeart/2016/7/layout/BasicLinearProcessNumbered"/>
    <dgm:cxn modelId="{3705FEC2-6077-465D-8790-4C9B555ADBDF}" type="presParOf" srcId="{708D92E7-913C-40D1-A8F1-9524C7A6F142}" destId="{6F84DDA8-B898-42BF-9348-18E0B51ADFE3}" srcOrd="6" destOrd="0" presId="urn:microsoft.com/office/officeart/2016/7/layout/BasicLinearProcessNumbered"/>
    <dgm:cxn modelId="{13684ADB-0F99-49E8-8A61-0CF0A9CB04FA}" type="presParOf" srcId="{6F84DDA8-B898-42BF-9348-18E0B51ADFE3}" destId="{7A229422-8D8D-486E-91C1-DA1ED1E03E5F}" srcOrd="0" destOrd="0" presId="urn:microsoft.com/office/officeart/2016/7/layout/BasicLinearProcessNumbered"/>
    <dgm:cxn modelId="{308E365A-6178-4E50-8208-D6F52582BE66}" type="presParOf" srcId="{6F84DDA8-B898-42BF-9348-18E0B51ADFE3}" destId="{F2A409C8-619E-4543-9B6B-28120EDDBE3B}" srcOrd="1" destOrd="0" presId="urn:microsoft.com/office/officeart/2016/7/layout/BasicLinearProcessNumbered"/>
    <dgm:cxn modelId="{CBCC955F-AE1A-408C-A492-BABDEF9968A6}" type="presParOf" srcId="{6F84DDA8-B898-42BF-9348-18E0B51ADFE3}" destId="{A6C99F39-D9F7-406C-99A7-75E4B97A3D7F}" srcOrd="2" destOrd="0" presId="urn:microsoft.com/office/officeart/2016/7/layout/BasicLinearProcessNumbered"/>
    <dgm:cxn modelId="{91497561-B30B-4940-A33C-B33CA23F76AD}" type="presParOf" srcId="{6F84DDA8-B898-42BF-9348-18E0B51ADFE3}" destId="{74F0CF86-F96B-45A5-BC16-1222D07CE675}" srcOrd="3" destOrd="0" presId="urn:microsoft.com/office/officeart/2016/7/layout/BasicLinear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7D6E55-AE36-4054-BE86-BDCC7ECBC43D}">
      <dsp:nvSpPr>
        <dsp:cNvPr id="0" name=""/>
        <dsp:cNvSpPr/>
      </dsp:nvSpPr>
      <dsp:spPr>
        <a:xfrm>
          <a:off x="518185" y="768902"/>
          <a:ext cx="1475437" cy="14754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AFEDD5-F4B5-4DD0-9347-D4F940239FBF}">
      <dsp:nvSpPr>
        <dsp:cNvPr id="0" name=""/>
        <dsp:cNvSpPr/>
      </dsp:nvSpPr>
      <dsp:spPr>
        <a:xfrm>
          <a:off x="832623" y="1083340"/>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39622E-CDC4-4F3C-BF76-6E03D44CE175}">
      <dsp:nvSpPr>
        <dsp:cNvPr id="0" name=""/>
        <dsp:cNvSpPr/>
      </dsp:nvSpPr>
      <dsp:spPr>
        <a:xfrm>
          <a:off x="46529" y="2703902"/>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This project uses autoencoder neural networks to detect fraudulent credit card transactions.</a:t>
          </a:r>
        </a:p>
      </dsp:txBody>
      <dsp:txXfrm>
        <a:off x="46529" y="2703902"/>
        <a:ext cx="2418750" cy="720000"/>
      </dsp:txXfrm>
    </dsp:sp>
    <dsp:sp modelId="{3D3ADE0A-C781-4C58-B959-753AB7B20D81}">
      <dsp:nvSpPr>
        <dsp:cNvPr id="0" name=""/>
        <dsp:cNvSpPr/>
      </dsp:nvSpPr>
      <dsp:spPr>
        <a:xfrm>
          <a:off x="3360216" y="768902"/>
          <a:ext cx="1475437" cy="14754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E6AA50-A410-4528-8BE5-04EAC0334E50}">
      <dsp:nvSpPr>
        <dsp:cNvPr id="0" name=""/>
        <dsp:cNvSpPr/>
      </dsp:nvSpPr>
      <dsp:spPr>
        <a:xfrm>
          <a:off x="3674654" y="1083340"/>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8B35CB-92EC-4459-9F68-2C7B8F390882}">
      <dsp:nvSpPr>
        <dsp:cNvPr id="0" name=""/>
        <dsp:cNvSpPr/>
      </dsp:nvSpPr>
      <dsp:spPr>
        <a:xfrm>
          <a:off x="2888560" y="2703902"/>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The model is trained on non-fraudulent data to learn normal transaction behavior.</a:t>
          </a:r>
        </a:p>
      </dsp:txBody>
      <dsp:txXfrm>
        <a:off x="2888560" y="2703902"/>
        <a:ext cx="2418750" cy="720000"/>
      </dsp:txXfrm>
    </dsp:sp>
    <dsp:sp modelId="{DF3CF858-7177-4B72-B255-674FC19B9B4E}">
      <dsp:nvSpPr>
        <dsp:cNvPr id="0" name=""/>
        <dsp:cNvSpPr/>
      </dsp:nvSpPr>
      <dsp:spPr>
        <a:xfrm>
          <a:off x="6202248" y="768902"/>
          <a:ext cx="1475437" cy="14754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06C197-6EBC-4E12-BB84-D0F0F2D8FE6F}">
      <dsp:nvSpPr>
        <dsp:cNvPr id="0" name=""/>
        <dsp:cNvSpPr/>
      </dsp:nvSpPr>
      <dsp:spPr>
        <a:xfrm>
          <a:off x="6516685" y="1083340"/>
          <a:ext cx="846562" cy="846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6D0F8B-5C4E-4414-8AB9-C3DE80087251}">
      <dsp:nvSpPr>
        <dsp:cNvPr id="0" name=""/>
        <dsp:cNvSpPr/>
      </dsp:nvSpPr>
      <dsp:spPr>
        <a:xfrm>
          <a:off x="5730591" y="2703902"/>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Fraud is identified when reconstruction error exceeds a set threshold.</a:t>
          </a:r>
        </a:p>
      </dsp:txBody>
      <dsp:txXfrm>
        <a:off x="5730591" y="2703902"/>
        <a:ext cx="2418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22252C-13AF-4367-BF9D-0122CBE90438}">
      <dsp:nvSpPr>
        <dsp:cNvPr id="0" name=""/>
        <dsp:cNvSpPr/>
      </dsp:nvSpPr>
      <dsp:spPr>
        <a:xfrm>
          <a:off x="376435" y="1016402"/>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86BE2D-022A-4398-881F-A02FE786ED4F}">
      <dsp:nvSpPr>
        <dsp:cNvPr id="0" name=""/>
        <dsp:cNvSpPr/>
      </dsp:nvSpPr>
      <dsp:spPr>
        <a:xfrm>
          <a:off x="610435" y="12504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750C3F-AF41-4BDC-AD60-FF9A30C60059}">
      <dsp:nvSpPr>
        <dsp:cNvPr id="0" name=""/>
        <dsp:cNvSpPr/>
      </dsp:nvSpPr>
      <dsp:spPr>
        <a:xfrm>
          <a:off x="25435"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 284,807 total transactions</a:t>
          </a:r>
        </a:p>
      </dsp:txBody>
      <dsp:txXfrm>
        <a:off x="25435" y="2456402"/>
        <a:ext cx="1800000" cy="720000"/>
      </dsp:txXfrm>
    </dsp:sp>
    <dsp:sp modelId="{9280E6F2-48B8-44D3-B113-2F1228EAB805}">
      <dsp:nvSpPr>
        <dsp:cNvPr id="0" name=""/>
        <dsp:cNvSpPr/>
      </dsp:nvSpPr>
      <dsp:spPr>
        <a:xfrm>
          <a:off x="2491435" y="1016402"/>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AD6142-54FA-4519-99BA-C37DCB3E2AEB}">
      <dsp:nvSpPr>
        <dsp:cNvPr id="0" name=""/>
        <dsp:cNvSpPr/>
      </dsp:nvSpPr>
      <dsp:spPr>
        <a:xfrm>
          <a:off x="2725435" y="125040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AFA7A9-8DA9-46C0-ADD8-23B0A9B1B8B4}">
      <dsp:nvSpPr>
        <dsp:cNvPr id="0" name=""/>
        <dsp:cNvSpPr/>
      </dsp:nvSpPr>
      <dsp:spPr>
        <a:xfrm>
          <a:off x="2140435"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 492 fraud cases (0.172%) — highly imbalanced</a:t>
          </a:r>
        </a:p>
      </dsp:txBody>
      <dsp:txXfrm>
        <a:off x="2140435" y="2456402"/>
        <a:ext cx="1800000" cy="720000"/>
      </dsp:txXfrm>
    </dsp:sp>
    <dsp:sp modelId="{812F33D6-45CD-435D-ABAB-621653612AC7}">
      <dsp:nvSpPr>
        <dsp:cNvPr id="0" name=""/>
        <dsp:cNvSpPr/>
      </dsp:nvSpPr>
      <dsp:spPr>
        <a:xfrm>
          <a:off x="4606435" y="1016402"/>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958A8A-4CA6-4702-8419-0B9BFC718662}">
      <dsp:nvSpPr>
        <dsp:cNvPr id="0" name=""/>
        <dsp:cNvSpPr/>
      </dsp:nvSpPr>
      <dsp:spPr>
        <a:xfrm>
          <a:off x="4840435" y="125040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5F076B-52B2-4D5F-9EF7-78FA617F0A71}">
      <dsp:nvSpPr>
        <dsp:cNvPr id="0" name=""/>
        <dsp:cNvSpPr/>
      </dsp:nvSpPr>
      <dsp:spPr>
        <a:xfrm>
          <a:off x="4255435"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 Features: Time, Amount, V1–V28 (PCA transformed), and Class</a:t>
          </a:r>
        </a:p>
      </dsp:txBody>
      <dsp:txXfrm>
        <a:off x="4255435" y="2456402"/>
        <a:ext cx="1800000" cy="720000"/>
      </dsp:txXfrm>
    </dsp:sp>
    <dsp:sp modelId="{8B86ADF2-9F49-45BC-B69F-84CA923552C0}">
      <dsp:nvSpPr>
        <dsp:cNvPr id="0" name=""/>
        <dsp:cNvSpPr/>
      </dsp:nvSpPr>
      <dsp:spPr>
        <a:xfrm>
          <a:off x="6721435" y="1016402"/>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E43962-8712-4893-9E30-6619C8B0DF2D}">
      <dsp:nvSpPr>
        <dsp:cNvPr id="0" name=""/>
        <dsp:cNvSpPr/>
      </dsp:nvSpPr>
      <dsp:spPr>
        <a:xfrm>
          <a:off x="6955435" y="125040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23C248-7700-49B1-A8A9-8F8FE72C6320}">
      <dsp:nvSpPr>
        <dsp:cNvPr id="0" name=""/>
        <dsp:cNvSpPr/>
      </dsp:nvSpPr>
      <dsp:spPr>
        <a:xfrm>
          <a:off x="6370435"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 Data normalized and split into training (non-fraud only) and test sets</a:t>
          </a:r>
        </a:p>
      </dsp:txBody>
      <dsp:txXfrm>
        <a:off x="6370435" y="2456402"/>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38320A-78BE-4CAD-BCAC-BC559D24996B}">
      <dsp:nvSpPr>
        <dsp:cNvPr id="0" name=""/>
        <dsp:cNvSpPr/>
      </dsp:nvSpPr>
      <dsp:spPr>
        <a:xfrm>
          <a:off x="0" y="591343"/>
          <a:ext cx="2571749" cy="154305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Normalize time and Amount features </a:t>
          </a:r>
        </a:p>
      </dsp:txBody>
      <dsp:txXfrm>
        <a:off x="0" y="591343"/>
        <a:ext cx="2571749" cy="1543050"/>
      </dsp:txXfrm>
    </dsp:sp>
    <dsp:sp modelId="{73F4F28F-4DD5-49DC-8897-4B1AB63073CC}">
      <dsp:nvSpPr>
        <dsp:cNvPr id="0" name=""/>
        <dsp:cNvSpPr/>
      </dsp:nvSpPr>
      <dsp:spPr>
        <a:xfrm>
          <a:off x="2828925" y="591343"/>
          <a:ext cx="2571749" cy="154305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Checked and confirmed no missing values</a:t>
          </a:r>
        </a:p>
      </dsp:txBody>
      <dsp:txXfrm>
        <a:off x="2828925" y="591343"/>
        <a:ext cx="2571749" cy="1543050"/>
      </dsp:txXfrm>
    </dsp:sp>
    <dsp:sp modelId="{529C49D6-0A33-4592-AB83-6B15B8F1929D}">
      <dsp:nvSpPr>
        <dsp:cNvPr id="0" name=""/>
        <dsp:cNvSpPr/>
      </dsp:nvSpPr>
      <dsp:spPr>
        <a:xfrm>
          <a:off x="5657849" y="591343"/>
          <a:ext cx="2571749" cy="154305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Separate the features and labels</a:t>
          </a:r>
        </a:p>
      </dsp:txBody>
      <dsp:txXfrm>
        <a:off x="5657849" y="591343"/>
        <a:ext cx="2571749" cy="1543050"/>
      </dsp:txXfrm>
    </dsp:sp>
    <dsp:sp modelId="{96CFC04E-B60B-4CC1-B8D6-B4E70FF409F9}">
      <dsp:nvSpPr>
        <dsp:cNvPr id="0" name=""/>
        <dsp:cNvSpPr/>
      </dsp:nvSpPr>
      <dsp:spPr>
        <a:xfrm>
          <a:off x="1414462" y="2391569"/>
          <a:ext cx="2571749" cy="154305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Split the dataset</a:t>
          </a:r>
        </a:p>
      </dsp:txBody>
      <dsp:txXfrm>
        <a:off x="1414462" y="2391569"/>
        <a:ext cx="2571749" cy="1543050"/>
      </dsp:txXfrm>
    </dsp:sp>
    <dsp:sp modelId="{0E3B0458-0797-406E-9A2B-34527FABAB30}">
      <dsp:nvSpPr>
        <dsp:cNvPr id="0" name=""/>
        <dsp:cNvSpPr/>
      </dsp:nvSpPr>
      <dsp:spPr>
        <a:xfrm>
          <a:off x="4243387" y="2391569"/>
          <a:ext cx="2571749" cy="154305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Converted data to Numpy arrays</a:t>
          </a:r>
        </a:p>
      </dsp:txBody>
      <dsp:txXfrm>
        <a:off x="4243387" y="2391569"/>
        <a:ext cx="2571749" cy="15430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F0B5C-9AEE-4EE1-A2DD-A7E1E73CACA0}">
      <dsp:nvSpPr>
        <dsp:cNvPr id="0" name=""/>
        <dsp:cNvSpPr/>
      </dsp:nvSpPr>
      <dsp:spPr>
        <a:xfrm>
          <a:off x="2154568" y="371"/>
          <a:ext cx="800982" cy="80098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77DD04-6A64-49C7-809D-8BE73E96BE1A}">
      <dsp:nvSpPr>
        <dsp:cNvPr id="0" name=""/>
        <dsp:cNvSpPr/>
      </dsp:nvSpPr>
      <dsp:spPr>
        <a:xfrm>
          <a:off x="2325269" y="171072"/>
          <a:ext cx="459580" cy="4595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2F0677-12F0-4368-B2FC-4F8130366A78}">
      <dsp:nvSpPr>
        <dsp:cNvPr id="0" name=""/>
        <dsp:cNvSpPr/>
      </dsp:nvSpPr>
      <dsp:spPr>
        <a:xfrm>
          <a:off x="1898516" y="1050840"/>
          <a:ext cx="1313085" cy="52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Encode normal patterns into a lower dimension</a:t>
          </a:r>
        </a:p>
      </dsp:txBody>
      <dsp:txXfrm>
        <a:off x="1898516" y="1050840"/>
        <a:ext cx="1313085" cy="525234"/>
      </dsp:txXfrm>
    </dsp:sp>
    <dsp:sp modelId="{1065CD16-BF2B-4258-9187-ADAB5CFA2020}">
      <dsp:nvSpPr>
        <dsp:cNvPr id="0" name=""/>
        <dsp:cNvSpPr/>
      </dsp:nvSpPr>
      <dsp:spPr>
        <a:xfrm>
          <a:off x="3697444" y="371"/>
          <a:ext cx="800982" cy="80098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108FD8-BEAA-4F40-AB02-DC2ED6BB5140}">
      <dsp:nvSpPr>
        <dsp:cNvPr id="0" name=""/>
        <dsp:cNvSpPr/>
      </dsp:nvSpPr>
      <dsp:spPr>
        <a:xfrm>
          <a:off x="3868145" y="171072"/>
          <a:ext cx="459580" cy="4595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A0CE8A-3FA3-4181-A33C-8A8B3E6A85C2}">
      <dsp:nvSpPr>
        <dsp:cNvPr id="0" name=""/>
        <dsp:cNvSpPr/>
      </dsp:nvSpPr>
      <dsp:spPr>
        <a:xfrm>
          <a:off x="3441392" y="1050840"/>
          <a:ext cx="1313085" cy="52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Reconstruct them</a:t>
          </a:r>
        </a:p>
      </dsp:txBody>
      <dsp:txXfrm>
        <a:off x="3441392" y="1050840"/>
        <a:ext cx="1313085" cy="525234"/>
      </dsp:txXfrm>
    </dsp:sp>
    <dsp:sp modelId="{25204AEC-ED44-42BE-A03A-0E0C61CC88F3}">
      <dsp:nvSpPr>
        <dsp:cNvPr id="0" name=""/>
        <dsp:cNvSpPr/>
      </dsp:nvSpPr>
      <dsp:spPr>
        <a:xfrm>
          <a:off x="5240320" y="371"/>
          <a:ext cx="800982" cy="80098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87CEC4-7890-4D95-9AAE-11888DA25A65}">
      <dsp:nvSpPr>
        <dsp:cNvPr id="0" name=""/>
        <dsp:cNvSpPr/>
      </dsp:nvSpPr>
      <dsp:spPr>
        <a:xfrm>
          <a:off x="5411021" y="171072"/>
          <a:ext cx="459580" cy="4595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088BE9-037C-4874-B279-D792C647D71E}">
      <dsp:nvSpPr>
        <dsp:cNvPr id="0" name=""/>
        <dsp:cNvSpPr/>
      </dsp:nvSpPr>
      <dsp:spPr>
        <a:xfrm>
          <a:off x="4984268" y="1050840"/>
          <a:ext cx="1313085" cy="52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Use reconstruction error to detect fraud later</a:t>
          </a:r>
        </a:p>
      </dsp:txBody>
      <dsp:txXfrm>
        <a:off x="4984268" y="1050840"/>
        <a:ext cx="1313085" cy="5252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07DE76-002E-4639-994F-FABA99824BD2}">
      <dsp:nvSpPr>
        <dsp:cNvPr id="0" name=""/>
        <dsp:cNvSpPr/>
      </dsp:nvSpPr>
      <dsp:spPr>
        <a:xfrm>
          <a:off x="376435" y="1016402"/>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D795A3-F764-4B7C-805E-B7FBC038748F}">
      <dsp:nvSpPr>
        <dsp:cNvPr id="0" name=""/>
        <dsp:cNvSpPr/>
      </dsp:nvSpPr>
      <dsp:spPr>
        <a:xfrm>
          <a:off x="610435" y="12504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2A8485-2203-44C3-8747-8A0ECC760F4D}">
      <dsp:nvSpPr>
        <dsp:cNvPr id="0" name=""/>
        <dsp:cNvSpPr/>
      </dsp:nvSpPr>
      <dsp:spPr>
        <a:xfrm>
          <a:off x="25435"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1. Single-Layer Autoencoder</a:t>
          </a:r>
        </a:p>
      </dsp:txBody>
      <dsp:txXfrm>
        <a:off x="25435" y="2456402"/>
        <a:ext cx="1800000" cy="720000"/>
      </dsp:txXfrm>
    </dsp:sp>
    <dsp:sp modelId="{90913010-816A-4CDC-9A50-E4B80FACE753}">
      <dsp:nvSpPr>
        <dsp:cNvPr id="0" name=""/>
        <dsp:cNvSpPr/>
      </dsp:nvSpPr>
      <dsp:spPr>
        <a:xfrm>
          <a:off x="2491435" y="1016402"/>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D556ED-5A7F-4B46-AB97-468C6EA337EF}">
      <dsp:nvSpPr>
        <dsp:cNvPr id="0" name=""/>
        <dsp:cNvSpPr/>
      </dsp:nvSpPr>
      <dsp:spPr>
        <a:xfrm>
          <a:off x="2725435" y="125040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BC29ED-8C19-4558-AD7D-59382B8AABE3}">
      <dsp:nvSpPr>
        <dsp:cNvPr id="0" name=""/>
        <dsp:cNvSpPr/>
      </dsp:nvSpPr>
      <dsp:spPr>
        <a:xfrm>
          <a:off x="2140435"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2. Deeper Autoencoder</a:t>
          </a:r>
        </a:p>
      </dsp:txBody>
      <dsp:txXfrm>
        <a:off x="2140435" y="2456402"/>
        <a:ext cx="1800000" cy="720000"/>
      </dsp:txXfrm>
    </dsp:sp>
    <dsp:sp modelId="{ED94A1AB-6097-4C18-86EF-E49D07A6B19A}">
      <dsp:nvSpPr>
        <dsp:cNvPr id="0" name=""/>
        <dsp:cNvSpPr/>
      </dsp:nvSpPr>
      <dsp:spPr>
        <a:xfrm>
          <a:off x="4606435" y="1016402"/>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C405C5-D6FF-4514-9A81-32BD9333D40A}">
      <dsp:nvSpPr>
        <dsp:cNvPr id="0" name=""/>
        <dsp:cNvSpPr/>
      </dsp:nvSpPr>
      <dsp:spPr>
        <a:xfrm>
          <a:off x="4840435" y="125040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ECD5A94-B814-4995-B662-815A8B64491D}">
      <dsp:nvSpPr>
        <dsp:cNvPr id="0" name=""/>
        <dsp:cNvSpPr/>
      </dsp:nvSpPr>
      <dsp:spPr>
        <a:xfrm>
          <a:off x="4255435"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3. Regularized Deeper Autoencoder (Dropout + L2)</a:t>
          </a:r>
        </a:p>
      </dsp:txBody>
      <dsp:txXfrm>
        <a:off x="4255435" y="2456402"/>
        <a:ext cx="1800000" cy="720000"/>
      </dsp:txXfrm>
    </dsp:sp>
    <dsp:sp modelId="{F59353CD-D579-47F7-940F-C95626D6328F}">
      <dsp:nvSpPr>
        <dsp:cNvPr id="0" name=""/>
        <dsp:cNvSpPr/>
      </dsp:nvSpPr>
      <dsp:spPr>
        <a:xfrm>
          <a:off x="6721435" y="1016402"/>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901C12-9EC9-42ED-81EF-C4F77EC9FEA7}">
      <dsp:nvSpPr>
        <dsp:cNvPr id="0" name=""/>
        <dsp:cNvSpPr/>
      </dsp:nvSpPr>
      <dsp:spPr>
        <a:xfrm>
          <a:off x="6955435" y="125040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391CC2F-A591-4FA2-8884-6C7BB7EADD76}">
      <dsp:nvSpPr>
        <dsp:cNvPr id="0" name=""/>
        <dsp:cNvSpPr/>
      </dsp:nvSpPr>
      <dsp:spPr>
        <a:xfrm>
          <a:off x="6370435"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All models trained to minimize MSE using only normal transactions.</a:t>
          </a:r>
        </a:p>
      </dsp:txBody>
      <dsp:txXfrm>
        <a:off x="6370435" y="2456402"/>
        <a:ext cx="180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54768-3CE3-4FF1-B02B-C5D5ADB2E699}">
      <dsp:nvSpPr>
        <dsp:cNvPr id="0" name=""/>
        <dsp:cNvSpPr/>
      </dsp:nvSpPr>
      <dsp:spPr>
        <a:xfrm>
          <a:off x="2001533" y="0"/>
          <a:ext cx="4192805" cy="4192805"/>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AA5C97-A955-42E8-922A-E0F98E03FD50}">
      <dsp:nvSpPr>
        <dsp:cNvPr id="0" name=""/>
        <dsp:cNvSpPr/>
      </dsp:nvSpPr>
      <dsp:spPr>
        <a:xfrm>
          <a:off x="2399849" y="398316"/>
          <a:ext cx="1635193" cy="16351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 Evaluated Single-Layer AE on 284,807 transactions</a:t>
          </a:r>
        </a:p>
      </dsp:txBody>
      <dsp:txXfrm>
        <a:off x="2479673" y="478140"/>
        <a:ext cx="1475545" cy="1475545"/>
      </dsp:txXfrm>
    </dsp:sp>
    <dsp:sp modelId="{ABB4C41E-C5E4-4FC6-AB25-8B9B436F41F5}">
      <dsp:nvSpPr>
        <dsp:cNvPr id="0" name=""/>
        <dsp:cNvSpPr/>
      </dsp:nvSpPr>
      <dsp:spPr>
        <a:xfrm>
          <a:off x="4160827" y="398316"/>
          <a:ext cx="1635193" cy="16351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 ROC-AUC: 0.95 | Recall: 85.4% | Precision: 2.96% | F1: 0.057</a:t>
          </a:r>
        </a:p>
      </dsp:txBody>
      <dsp:txXfrm>
        <a:off x="4240651" y="478140"/>
        <a:ext cx="1475545" cy="1475545"/>
      </dsp:txXfrm>
    </dsp:sp>
    <dsp:sp modelId="{7A150191-8C43-42DE-B42D-E8280B0B9B94}">
      <dsp:nvSpPr>
        <dsp:cNvPr id="0" name=""/>
        <dsp:cNvSpPr/>
      </dsp:nvSpPr>
      <dsp:spPr>
        <a:xfrm>
          <a:off x="2399849" y="2159294"/>
          <a:ext cx="1635193" cy="16351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 Detected 420/492 fraud cases</a:t>
          </a:r>
        </a:p>
      </dsp:txBody>
      <dsp:txXfrm>
        <a:off x="2479673" y="2239118"/>
        <a:ext cx="1475545" cy="1475545"/>
      </dsp:txXfrm>
    </dsp:sp>
    <dsp:sp modelId="{2AFB21FC-E067-415C-8F7B-C45DC7C51C8A}">
      <dsp:nvSpPr>
        <dsp:cNvPr id="0" name=""/>
        <dsp:cNvSpPr/>
      </dsp:nvSpPr>
      <dsp:spPr>
        <a:xfrm>
          <a:off x="4160827" y="2159294"/>
          <a:ext cx="1635193" cy="16351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 High false positives (13,821) due to class imbalance</a:t>
          </a:r>
        </a:p>
      </dsp:txBody>
      <dsp:txXfrm>
        <a:off x="4240651" y="2239118"/>
        <a:ext cx="1475545" cy="14755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CB04D-380D-44F6-B0B9-B94105FAB58F}">
      <dsp:nvSpPr>
        <dsp:cNvPr id="0" name=""/>
        <dsp:cNvSpPr/>
      </dsp:nvSpPr>
      <dsp:spPr>
        <a:xfrm>
          <a:off x="738477" y="1037662"/>
          <a:ext cx="1079825" cy="107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D1EB8A-2317-4EE2-AE11-2521D2F3C02E}">
      <dsp:nvSpPr>
        <dsp:cNvPr id="0" name=""/>
        <dsp:cNvSpPr/>
      </dsp:nvSpPr>
      <dsp:spPr>
        <a:xfrm>
          <a:off x="78583" y="2435142"/>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 Single-Layer AE provided best detection with highest ROC-AUC and recall</a:t>
          </a:r>
        </a:p>
      </dsp:txBody>
      <dsp:txXfrm>
        <a:off x="78583" y="2435142"/>
        <a:ext cx="2399612" cy="720000"/>
      </dsp:txXfrm>
    </dsp:sp>
    <dsp:sp modelId="{FE242932-CA2D-41BD-8CEA-32C1785894D0}">
      <dsp:nvSpPr>
        <dsp:cNvPr id="0" name=""/>
        <dsp:cNvSpPr/>
      </dsp:nvSpPr>
      <dsp:spPr>
        <a:xfrm>
          <a:off x="3558022" y="1037662"/>
          <a:ext cx="1079825" cy="107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FA8C83-670D-4F9D-AF8D-23D7E91BF82C}">
      <dsp:nvSpPr>
        <dsp:cNvPr id="0" name=""/>
        <dsp:cNvSpPr/>
      </dsp:nvSpPr>
      <dsp:spPr>
        <a:xfrm>
          <a:off x="2898129" y="2435142"/>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 Deeper and regularized models helped reduce overfitting but didn't boost recall or precision</a:t>
          </a:r>
        </a:p>
      </dsp:txBody>
      <dsp:txXfrm>
        <a:off x="2898129" y="2435142"/>
        <a:ext cx="2399612" cy="720000"/>
      </dsp:txXfrm>
    </dsp:sp>
    <dsp:sp modelId="{94BADE2E-CC7E-4E33-A24C-27F00D6421F3}">
      <dsp:nvSpPr>
        <dsp:cNvPr id="0" name=""/>
        <dsp:cNvSpPr/>
      </dsp:nvSpPr>
      <dsp:spPr>
        <a:xfrm>
          <a:off x="6377567" y="1037662"/>
          <a:ext cx="1079825" cy="107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D5D80B-F733-4930-A477-03F27DBAD1D7}">
      <dsp:nvSpPr>
        <dsp:cNvPr id="0" name=""/>
        <dsp:cNvSpPr/>
      </dsp:nvSpPr>
      <dsp:spPr>
        <a:xfrm>
          <a:off x="5717674" y="2435142"/>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 All models showed low precision due to class imbalance — further post-processing needed</a:t>
          </a:r>
        </a:p>
      </dsp:txBody>
      <dsp:txXfrm>
        <a:off x="5717674" y="2435142"/>
        <a:ext cx="2399612"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811B4-B6A8-4705-8449-2F49FF88291A}">
      <dsp:nvSpPr>
        <dsp:cNvPr id="0" name=""/>
        <dsp:cNvSpPr/>
      </dsp:nvSpPr>
      <dsp:spPr>
        <a:xfrm>
          <a:off x="2401" y="762972"/>
          <a:ext cx="1904899" cy="2666859"/>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513" tIns="330200" rIns="148513" bIns="330200" numCol="1" spcCol="1270" anchor="t" anchorCtr="0">
          <a:noAutofit/>
        </a:bodyPr>
        <a:lstStyle/>
        <a:p>
          <a:pPr marL="0" lvl="0" indent="0" algn="l" defTabSz="711200">
            <a:lnSpc>
              <a:spcPct val="90000"/>
            </a:lnSpc>
            <a:spcBef>
              <a:spcPct val="0"/>
            </a:spcBef>
            <a:spcAft>
              <a:spcPct val="35000"/>
            </a:spcAft>
            <a:buNone/>
          </a:pPr>
          <a:r>
            <a:rPr lang="en-US" sz="1600" kern="1200"/>
            <a:t>Tune thresholds more aggressively (97–99.9 percentile)</a:t>
          </a:r>
        </a:p>
      </dsp:txBody>
      <dsp:txXfrm>
        <a:off x="2401" y="1776379"/>
        <a:ext cx="1904899" cy="1600115"/>
      </dsp:txXfrm>
    </dsp:sp>
    <dsp:sp modelId="{4073F2BA-A961-4AFA-BF06-9F12A62E9F80}">
      <dsp:nvSpPr>
        <dsp:cNvPr id="0" name=""/>
        <dsp:cNvSpPr/>
      </dsp:nvSpPr>
      <dsp:spPr>
        <a:xfrm>
          <a:off x="554822" y="1029658"/>
          <a:ext cx="800057" cy="800057"/>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376" tIns="12700" rIns="62376" bIns="12700" numCol="1" spcCol="1270" anchor="ctr" anchorCtr="0">
          <a:noAutofit/>
        </a:bodyPr>
        <a:lstStyle/>
        <a:p>
          <a:pPr marL="0" lvl="0" indent="0" algn="ctr" defTabSz="1689100">
            <a:lnSpc>
              <a:spcPct val="90000"/>
            </a:lnSpc>
            <a:spcBef>
              <a:spcPct val="0"/>
            </a:spcBef>
            <a:spcAft>
              <a:spcPct val="35000"/>
            </a:spcAft>
            <a:buNone/>
          </a:pPr>
          <a:r>
            <a:rPr lang="en-US" sz="3800" kern="1200"/>
            <a:t>1</a:t>
          </a:r>
        </a:p>
      </dsp:txBody>
      <dsp:txXfrm>
        <a:off x="671988" y="1146824"/>
        <a:ext cx="565725" cy="565725"/>
      </dsp:txXfrm>
    </dsp:sp>
    <dsp:sp modelId="{09A03613-4FCD-4B1E-BD69-AA154118C0A5}">
      <dsp:nvSpPr>
        <dsp:cNvPr id="0" name=""/>
        <dsp:cNvSpPr/>
      </dsp:nvSpPr>
      <dsp:spPr>
        <a:xfrm>
          <a:off x="2401" y="3429760"/>
          <a:ext cx="1904899" cy="72"/>
        </a:xfrm>
        <a:prstGeom prst="rect">
          <a:avLst/>
        </a:prstGeom>
        <a:solidFill>
          <a:schemeClr val="accent2">
            <a:hueOff val="668788"/>
            <a:satOff val="-834"/>
            <a:lumOff val="196"/>
            <a:alphaOff val="0"/>
          </a:schemeClr>
        </a:solidFill>
        <a:ln w="25400" cap="flat" cmpd="sng" algn="ctr">
          <a:solidFill>
            <a:schemeClr val="accent2">
              <a:hueOff val="668788"/>
              <a:satOff val="-834"/>
              <a:lumOff val="19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E793F9-163A-4A6E-9C0D-4967B4B2CA65}">
      <dsp:nvSpPr>
        <dsp:cNvPr id="0" name=""/>
        <dsp:cNvSpPr/>
      </dsp:nvSpPr>
      <dsp:spPr>
        <a:xfrm>
          <a:off x="2097790" y="762972"/>
          <a:ext cx="1904899" cy="2666859"/>
        </a:xfrm>
        <a:prstGeom prst="rect">
          <a:avLst/>
        </a:prstGeom>
        <a:solidFill>
          <a:schemeClr val="accent2">
            <a:tint val="40000"/>
            <a:alpha val="90000"/>
            <a:hueOff val="1675274"/>
            <a:satOff val="-1459"/>
            <a:lumOff val="-2"/>
            <a:alphaOff val="0"/>
          </a:schemeClr>
        </a:solidFill>
        <a:ln w="25400" cap="flat" cmpd="sng" algn="ctr">
          <a:solidFill>
            <a:schemeClr val="accent2">
              <a:tint val="40000"/>
              <a:alpha val="90000"/>
              <a:hueOff val="1675274"/>
              <a:satOff val="-1459"/>
              <a:lumOff val="-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513" tIns="330200" rIns="148513" bIns="330200" numCol="1" spcCol="1270" anchor="t" anchorCtr="0">
          <a:noAutofit/>
        </a:bodyPr>
        <a:lstStyle/>
        <a:p>
          <a:pPr marL="0" lvl="0" indent="0" algn="l" defTabSz="711200">
            <a:lnSpc>
              <a:spcPct val="90000"/>
            </a:lnSpc>
            <a:spcBef>
              <a:spcPct val="0"/>
            </a:spcBef>
            <a:spcAft>
              <a:spcPct val="35000"/>
            </a:spcAft>
            <a:buNone/>
          </a:pPr>
          <a:r>
            <a:rPr lang="en-US" sz="1600" kern="1200"/>
            <a:t>Add a secondary classifier for high-error samples</a:t>
          </a:r>
        </a:p>
      </dsp:txBody>
      <dsp:txXfrm>
        <a:off x="2097790" y="1776379"/>
        <a:ext cx="1904899" cy="1600115"/>
      </dsp:txXfrm>
    </dsp:sp>
    <dsp:sp modelId="{17501A44-3D9E-41D6-B780-3FE8B37A3DD8}">
      <dsp:nvSpPr>
        <dsp:cNvPr id="0" name=""/>
        <dsp:cNvSpPr/>
      </dsp:nvSpPr>
      <dsp:spPr>
        <a:xfrm>
          <a:off x="2650211" y="1029658"/>
          <a:ext cx="800057" cy="800057"/>
        </a:xfrm>
        <a:prstGeom prst="ellipse">
          <a:avLst/>
        </a:prstGeom>
        <a:solidFill>
          <a:schemeClr val="accent2">
            <a:hueOff val="1337577"/>
            <a:satOff val="-1668"/>
            <a:lumOff val="392"/>
            <a:alphaOff val="0"/>
          </a:schemeClr>
        </a:solidFill>
        <a:ln w="25400" cap="flat" cmpd="sng" algn="ctr">
          <a:solidFill>
            <a:schemeClr val="accent2">
              <a:hueOff val="1337577"/>
              <a:satOff val="-1668"/>
              <a:lumOff val="39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376" tIns="12700" rIns="62376" bIns="12700" numCol="1" spcCol="1270" anchor="ctr" anchorCtr="0">
          <a:noAutofit/>
        </a:bodyPr>
        <a:lstStyle/>
        <a:p>
          <a:pPr marL="0" lvl="0" indent="0" algn="ctr" defTabSz="1689100">
            <a:lnSpc>
              <a:spcPct val="90000"/>
            </a:lnSpc>
            <a:spcBef>
              <a:spcPct val="0"/>
            </a:spcBef>
            <a:spcAft>
              <a:spcPct val="35000"/>
            </a:spcAft>
            <a:buNone/>
          </a:pPr>
          <a:r>
            <a:rPr lang="en-US" sz="3800" kern="1200"/>
            <a:t>2</a:t>
          </a:r>
        </a:p>
      </dsp:txBody>
      <dsp:txXfrm>
        <a:off x="2767377" y="1146824"/>
        <a:ext cx="565725" cy="565725"/>
      </dsp:txXfrm>
    </dsp:sp>
    <dsp:sp modelId="{E63CE06E-113B-4129-BECC-73CC5A051071}">
      <dsp:nvSpPr>
        <dsp:cNvPr id="0" name=""/>
        <dsp:cNvSpPr/>
      </dsp:nvSpPr>
      <dsp:spPr>
        <a:xfrm>
          <a:off x="2097790" y="3429760"/>
          <a:ext cx="1904899" cy="72"/>
        </a:xfrm>
        <a:prstGeom prst="rect">
          <a:avLst/>
        </a:prstGeom>
        <a:solidFill>
          <a:schemeClr val="accent2">
            <a:hueOff val="2006365"/>
            <a:satOff val="-2502"/>
            <a:lumOff val="588"/>
            <a:alphaOff val="0"/>
          </a:schemeClr>
        </a:solidFill>
        <a:ln w="25400" cap="flat" cmpd="sng" algn="ctr">
          <a:solidFill>
            <a:schemeClr val="accent2">
              <a:hueOff val="2006365"/>
              <a:satOff val="-2502"/>
              <a:lumOff val="58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8EA942-6024-4066-BBA4-848518AC90F7}">
      <dsp:nvSpPr>
        <dsp:cNvPr id="0" name=""/>
        <dsp:cNvSpPr/>
      </dsp:nvSpPr>
      <dsp:spPr>
        <a:xfrm>
          <a:off x="4193180" y="762972"/>
          <a:ext cx="1904899" cy="2666859"/>
        </a:xfrm>
        <a:prstGeom prst="rect">
          <a:avLst/>
        </a:prstGeom>
        <a:solidFill>
          <a:schemeClr val="accent2">
            <a:tint val="40000"/>
            <a:alpha val="90000"/>
            <a:hueOff val="3350547"/>
            <a:satOff val="-2919"/>
            <a:lumOff val="-4"/>
            <a:alphaOff val="0"/>
          </a:schemeClr>
        </a:solidFill>
        <a:ln w="25400" cap="flat" cmpd="sng" algn="ctr">
          <a:solidFill>
            <a:schemeClr val="accent2">
              <a:tint val="40000"/>
              <a:alpha val="90000"/>
              <a:hueOff val="3350547"/>
              <a:satOff val="-2919"/>
              <a:lumOff val="-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513" tIns="330200" rIns="148513" bIns="330200" numCol="1" spcCol="1270" anchor="t" anchorCtr="0">
          <a:noAutofit/>
        </a:bodyPr>
        <a:lstStyle/>
        <a:p>
          <a:pPr marL="0" lvl="0" indent="0" algn="l" defTabSz="711200">
            <a:lnSpc>
              <a:spcPct val="90000"/>
            </a:lnSpc>
            <a:spcBef>
              <a:spcPct val="0"/>
            </a:spcBef>
            <a:spcAft>
              <a:spcPct val="35000"/>
            </a:spcAft>
            <a:buNone/>
          </a:pPr>
          <a:r>
            <a:rPr lang="en-US" sz="1600" kern="1200"/>
            <a:t>Explore temporal models (e.g., LSTM autoencoders)</a:t>
          </a:r>
        </a:p>
      </dsp:txBody>
      <dsp:txXfrm>
        <a:off x="4193180" y="1776379"/>
        <a:ext cx="1904899" cy="1600115"/>
      </dsp:txXfrm>
    </dsp:sp>
    <dsp:sp modelId="{AF33B900-BC1D-4A94-8A86-EB2B870B77EE}">
      <dsp:nvSpPr>
        <dsp:cNvPr id="0" name=""/>
        <dsp:cNvSpPr/>
      </dsp:nvSpPr>
      <dsp:spPr>
        <a:xfrm>
          <a:off x="4745601" y="1029658"/>
          <a:ext cx="800057" cy="800057"/>
        </a:xfrm>
        <a:prstGeom prst="ellipse">
          <a:avLst/>
        </a:prstGeom>
        <a:solidFill>
          <a:schemeClr val="accent2">
            <a:hueOff val="2675154"/>
            <a:satOff val="-3337"/>
            <a:lumOff val="785"/>
            <a:alphaOff val="0"/>
          </a:schemeClr>
        </a:solidFill>
        <a:ln w="25400" cap="flat" cmpd="sng" algn="ctr">
          <a:solidFill>
            <a:schemeClr val="accent2">
              <a:hueOff val="2675154"/>
              <a:satOff val="-3337"/>
              <a:lumOff val="78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376" tIns="12700" rIns="62376" bIns="12700" numCol="1" spcCol="1270" anchor="ctr" anchorCtr="0">
          <a:noAutofit/>
        </a:bodyPr>
        <a:lstStyle/>
        <a:p>
          <a:pPr marL="0" lvl="0" indent="0" algn="ctr" defTabSz="1689100">
            <a:lnSpc>
              <a:spcPct val="90000"/>
            </a:lnSpc>
            <a:spcBef>
              <a:spcPct val="0"/>
            </a:spcBef>
            <a:spcAft>
              <a:spcPct val="35000"/>
            </a:spcAft>
            <a:buNone/>
          </a:pPr>
          <a:r>
            <a:rPr lang="en-US" sz="3800" kern="1200"/>
            <a:t>3</a:t>
          </a:r>
        </a:p>
      </dsp:txBody>
      <dsp:txXfrm>
        <a:off x="4862767" y="1146824"/>
        <a:ext cx="565725" cy="565725"/>
      </dsp:txXfrm>
    </dsp:sp>
    <dsp:sp modelId="{74810199-536E-47A4-8A75-34B2C17AF9CF}">
      <dsp:nvSpPr>
        <dsp:cNvPr id="0" name=""/>
        <dsp:cNvSpPr/>
      </dsp:nvSpPr>
      <dsp:spPr>
        <a:xfrm>
          <a:off x="4193180" y="3429760"/>
          <a:ext cx="1904899" cy="72"/>
        </a:xfrm>
        <a:prstGeom prst="rect">
          <a:avLst/>
        </a:prstGeom>
        <a:solidFill>
          <a:schemeClr val="accent2">
            <a:hueOff val="3343942"/>
            <a:satOff val="-4171"/>
            <a:lumOff val="981"/>
            <a:alphaOff val="0"/>
          </a:schemeClr>
        </a:solidFill>
        <a:ln w="25400" cap="flat" cmpd="sng" algn="ctr">
          <a:solidFill>
            <a:schemeClr val="accent2">
              <a:hueOff val="3343942"/>
              <a:satOff val="-4171"/>
              <a:lumOff val="98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229422-8D8D-486E-91C1-DA1ED1E03E5F}">
      <dsp:nvSpPr>
        <dsp:cNvPr id="0" name=""/>
        <dsp:cNvSpPr/>
      </dsp:nvSpPr>
      <dsp:spPr>
        <a:xfrm>
          <a:off x="6288570" y="762972"/>
          <a:ext cx="1904899" cy="2666859"/>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513" tIns="330200" rIns="148513" bIns="330200" numCol="1" spcCol="1270" anchor="t" anchorCtr="0">
          <a:noAutofit/>
        </a:bodyPr>
        <a:lstStyle/>
        <a:p>
          <a:pPr marL="0" lvl="0" indent="0" algn="l" defTabSz="711200">
            <a:lnSpc>
              <a:spcPct val="90000"/>
            </a:lnSpc>
            <a:spcBef>
              <a:spcPct val="0"/>
            </a:spcBef>
            <a:spcAft>
              <a:spcPct val="35000"/>
            </a:spcAft>
            <a:buNone/>
          </a:pPr>
          <a:r>
            <a:rPr lang="en-US" sz="1600" kern="1200"/>
            <a:t>Deploy in a feedback loop for continual improvement</a:t>
          </a:r>
        </a:p>
      </dsp:txBody>
      <dsp:txXfrm>
        <a:off x="6288570" y="1776379"/>
        <a:ext cx="1904899" cy="1600115"/>
      </dsp:txXfrm>
    </dsp:sp>
    <dsp:sp modelId="{F2A409C8-619E-4543-9B6B-28120EDDBE3B}">
      <dsp:nvSpPr>
        <dsp:cNvPr id="0" name=""/>
        <dsp:cNvSpPr/>
      </dsp:nvSpPr>
      <dsp:spPr>
        <a:xfrm>
          <a:off x="6840991" y="1029658"/>
          <a:ext cx="800057" cy="800057"/>
        </a:xfrm>
        <a:prstGeom prst="ellipse">
          <a:avLst/>
        </a:prstGeom>
        <a:solidFill>
          <a:schemeClr val="accent2">
            <a:hueOff val="4012731"/>
            <a:satOff val="-5005"/>
            <a:lumOff val="1177"/>
            <a:alphaOff val="0"/>
          </a:schemeClr>
        </a:solidFill>
        <a:ln w="25400" cap="flat" cmpd="sng" algn="ctr">
          <a:solidFill>
            <a:schemeClr val="accent2">
              <a:hueOff val="4012731"/>
              <a:satOff val="-5005"/>
              <a:lumOff val="11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376" tIns="12700" rIns="62376" bIns="12700" numCol="1" spcCol="1270" anchor="ctr" anchorCtr="0">
          <a:noAutofit/>
        </a:bodyPr>
        <a:lstStyle/>
        <a:p>
          <a:pPr marL="0" lvl="0" indent="0" algn="ctr" defTabSz="1689100">
            <a:lnSpc>
              <a:spcPct val="90000"/>
            </a:lnSpc>
            <a:spcBef>
              <a:spcPct val="0"/>
            </a:spcBef>
            <a:spcAft>
              <a:spcPct val="35000"/>
            </a:spcAft>
            <a:buNone/>
          </a:pPr>
          <a:r>
            <a:rPr lang="en-US" sz="3800" kern="1200"/>
            <a:t>4</a:t>
          </a:r>
        </a:p>
      </dsp:txBody>
      <dsp:txXfrm>
        <a:off x="6958157" y="1146824"/>
        <a:ext cx="565725" cy="565725"/>
      </dsp:txXfrm>
    </dsp:sp>
    <dsp:sp modelId="{A6C99F39-D9F7-406C-99A7-75E4B97A3D7F}">
      <dsp:nvSpPr>
        <dsp:cNvPr id="0" name=""/>
        <dsp:cNvSpPr/>
      </dsp:nvSpPr>
      <dsp:spPr>
        <a:xfrm>
          <a:off x="6288570" y="3429760"/>
          <a:ext cx="1904899" cy="72"/>
        </a:xfrm>
        <a:prstGeom prst="rect">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5C41C2-520F-4D11-8801-F4B4707969AC}" type="datetimeFigureOut">
              <a:rPr lang="en-US" smtClean="0"/>
              <a:t>6/22/2025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CE90F7-E7A9-4DD8-AAB1-C3C42C2C96FA}" type="slidenum">
              <a:rPr lang="en-US" smtClean="0"/>
              <a:t>‹#›</a:t>
            </a:fld>
            <a:endParaRPr lang="en-US"/>
          </a:p>
        </p:txBody>
      </p:sp>
    </p:spTree>
    <p:extLst>
      <p:ext uri="{BB962C8B-B14F-4D97-AF65-F5344CB8AC3E}">
        <p14:creationId xmlns:p14="http://schemas.microsoft.com/office/powerpoint/2010/main" val="3557656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CE90F7-E7A9-4DD8-AAB1-C3C42C2C96FA}" type="slidenum">
              <a:rPr lang="en-US" smtClean="0"/>
              <a:t>1</a:t>
            </a:fld>
            <a:endParaRPr lang="en-US"/>
          </a:p>
        </p:txBody>
      </p:sp>
    </p:spTree>
    <p:extLst>
      <p:ext uri="{BB962C8B-B14F-4D97-AF65-F5344CB8AC3E}">
        <p14:creationId xmlns:p14="http://schemas.microsoft.com/office/powerpoint/2010/main" val="1159107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current autoencoder-based approach has demonstrated strong potential in detecting credit card fraud, several enhancements can be explored to improve precision and overall system robustness. First, adaptive thresholding or dynamic percentile-based thresholds could be implemented to adjust sensitivity based on transaction volume or risk score distribution. Additionally, incorporating a two-stage model—where flagged anomalies from the autoencoder are passed to a supervised classifier (e.g., </a:t>
            </a:r>
            <a:r>
              <a:rPr lang="en-US" dirty="0" err="1"/>
              <a:t>XGBoost</a:t>
            </a:r>
            <a:r>
              <a:rPr lang="en-US" dirty="0"/>
              <a:t> or Random Forest)—may help filter out false positives more effectively.</a:t>
            </a:r>
          </a:p>
        </p:txBody>
      </p:sp>
      <p:sp>
        <p:nvSpPr>
          <p:cNvPr id="4" name="Slide Number Placeholder 3"/>
          <p:cNvSpPr>
            <a:spLocks noGrp="1"/>
          </p:cNvSpPr>
          <p:nvPr>
            <p:ph type="sldNum" sz="quarter" idx="5"/>
          </p:nvPr>
        </p:nvSpPr>
        <p:spPr/>
        <p:txBody>
          <a:bodyPr/>
          <a:lstStyle/>
          <a:p>
            <a:fld id="{30CE90F7-E7A9-4DD8-AAB1-C3C42C2C96FA}" type="slidenum">
              <a:rPr lang="en-US" smtClean="0"/>
              <a:t>12</a:t>
            </a:fld>
            <a:endParaRPr lang="en-US"/>
          </a:p>
        </p:txBody>
      </p:sp>
    </p:spTree>
    <p:extLst>
      <p:ext uri="{BB962C8B-B14F-4D97-AF65-F5344CB8AC3E}">
        <p14:creationId xmlns:p14="http://schemas.microsoft.com/office/powerpoint/2010/main" val="2155298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Credit card fraud is a persistent and evolving threat in the financial sector, resulting in billions of dollars in losses annually. Detecting fraudulent transactions is especially challenging due to their rarity and the constantly changing tactics employed by fraudsters. Traditional rule-based systems and supervised learning models often struggle in such scenarios because they require frequent updates and a large number of labeled fraud examples, which are scarce. To address these limitations, this project explores the use of unsupervised learning—specifically, autoencoder neural networks—to detect fraud without relying on labeled fraudulent data.</a:t>
            </a:r>
          </a:p>
        </p:txBody>
      </p:sp>
      <p:sp>
        <p:nvSpPr>
          <p:cNvPr id="4" name="Slide Number Placeholder 3"/>
          <p:cNvSpPr>
            <a:spLocks noGrp="1"/>
          </p:cNvSpPr>
          <p:nvPr>
            <p:ph type="sldNum" sz="quarter" idx="5"/>
          </p:nvPr>
        </p:nvSpPr>
        <p:spPr/>
        <p:txBody>
          <a:bodyPr/>
          <a:lstStyle/>
          <a:p>
            <a:fld id="{30CE90F7-E7A9-4DD8-AAB1-C3C42C2C96FA}" type="slidenum">
              <a:rPr lang="en-US" smtClean="0"/>
              <a:t>2</a:t>
            </a:fld>
            <a:endParaRPr lang="en-US"/>
          </a:p>
        </p:txBody>
      </p:sp>
    </p:spTree>
    <p:extLst>
      <p:ext uri="{BB962C8B-B14F-4D97-AF65-F5344CB8AC3E}">
        <p14:creationId xmlns:p14="http://schemas.microsoft.com/office/powerpoint/2010/main" val="2209685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The credit card transaction dataset was found on Kaggle and consists of 284,807 records, however only 492 of them are marked as fraudulent and all the remaining are marked valid. Dataset contains 284,807 transactions, of which only 492 are fraudulent, representing approximately 0.172% of the data—highlighting a severe class imbalance. Each transaction is described by 30 features: 28 of these (V1 to V28) are the result of a PCA transformation applied to sensitive customer and transaction data to preserve privacy. The remaining features are Time, which records the seconds elapsed between a transaction and the first transaction in the dataset, and Amount, which represents the transaction value. The target variable, Class, is binary, where 0 indicates a legitimate transaction and 1 indicates fraud. This anonymized and imbalanced dataset presents an ideal challenge for applying anomaly detection techniques like autoencoders.</a:t>
            </a:r>
          </a:p>
          <a:p>
            <a:endParaRPr lang="en-US" dirty="0"/>
          </a:p>
        </p:txBody>
      </p:sp>
      <p:sp>
        <p:nvSpPr>
          <p:cNvPr id="4" name="Slide Number Placeholder 3"/>
          <p:cNvSpPr>
            <a:spLocks noGrp="1"/>
          </p:cNvSpPr>
          <p:nvPr>
            <p:ph type="sldNum" sz="quarter" idx="5"/>
          </p:nvPr>
        </p:nvSpPr>
        <p:spPr/>
        <p:txBody>
          <a:bodyPr/>
          <a:lstStyle/>
          <a:p>
            <a:fld id="{30CE90F7-E7A9-4DD8-AAB1-C3C42C2C96FA}" type="slidenum">
              <a:rPr lang="en-US" smtClean="0"/>
              <a:t>3</a:t>
            </a:fld>
            <a:endParaRPr lang="en-US"/>
          </a:p>
        </p:txBody>
      </p:sp>
    </p:spTree>
    <p:extLst>
      <p:ext uri="{BB962C8B-B14F-4D97-AF65-F5344CB8AC3E}">
        <p14:creationId xmlns:p14="http://schemas.microsoft.com/office/powerpoint/2010/main" val="3744579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Normalized the Time and Amount features</a:t>
            </a:r>
            <a:r>
              <a:rPr lang="en-US" dirty="0"/>
              <a:t> using </a:t>
            </a:r>
            <a:r>
              <a:rPr lang="en-US" dirty="0" err="1"/>
              <a:t>StandardScaler</a:t>
            </a:r>
            <a:r>
              <a:rPr lang="en-US" dirty="0"/>
              <a:t>, since these were not PCA-transformed like the other features.</a:t>
            </a:r>
          </a:p>
          <a:p>
            <a:pPr>
              <a:buNone/>
            </a:pPr>
            <a:r>
              <a:rPr lang="en-US" b="1" dirty="0"/>
              <a:t>Checked for and confirmed no missing values</a:t>
            </a:r>
            <a:r>
              <a:rPr lang="en-US" dirty="0"/>
              <a:t> across all columns, ensuring the dataset was complete.</a:t>
            </a:r>
          </a:p>
          <a:p>
            <a:pPr>
              <a:buNone/>
            </a:pPr>
            <a:r>
              <a:rPr lang="en-US" b="1" dirty="0"/>
              <a:t>Separated the features and labels</a:t>
            </a:r>
            <a:r>
              <a:rPr lang="en-US" dirty="0"/>
              <a:t>, with X containing all input variables and y storing the target class (0 = normal, 1 = fraud).</a:t>
            </a:r>
          </a:p>
          <a:p>
            <a:pPr>
              <a:buNone/>
            </a:pPr>
            <a:r>
              <a:rPr lang="en-US" b="1" dirty="0"/>
              <a:t>Split the dataset</a:t>
            </a:r>
            <a:r>
              <a:rPr lang="en-US" dirty="0"/>
              <a:t> to isolate normal transactions for training the autoencoder, and used both normal and fraud samples for testing.</a:t>
            </a:r>
          </a:p>
          <a:p>
            <a:r>
              <a:rPr lang="en-US" b="1" dirty="0"/>
              <a:t>Converted data to NumPy arrays</a:t>
            </a:r>
            <a:r>
              <a:rPr lang="en-US" dirty="0"/>
              <a:t> for compatibility with the </a:t>
            </a:r>
            <a:r>
              <a:rPr lang="en-US" dirty="0" err="1"/>
              <a:t>Keras</a:t>
            </a:r>
            <a:r>
              <a:rPr lang="en-US" dirty="0"/>
              <a:t> autoencoder model.</a:t>
            </a:r>
          </a:p>
        </p:txBody>
      </p:sp>
      <p:sp>
        <p:nvSpPr>
          <p:cNvPr id="4" name="Slide Number Placeholder 3"/>
          <p:cNvSpPr>
            <a:spLocks noGrp="1"/>
          </p:cNvSpPr>
          <p:nvPr>
            <p:ph type="sldNum" sz="quarter" idx="5"/>
          </p:nvPr>
        </p:nvSpPr>
        <p:spPr/>
        <p:txBody>
          <a:bodyPr/>
          <a:lstStyle/>
          <a:p>
            <a:fld id="{30CE90F7-E7A9-4DD8-AAB1-C3C42C2C96FA}" type="slidenum">
              <a:rPr lang="en-US" smtClean="0"/>
              <a:t>4</a:t>
            </a:fld>
            <a:endParaRPr lang="en-US"/>
          </a:p>
        </p:txBody>
      </p:sp>
    </p:spTree>
    <p:extLst>
      <p:ext uri="{BB962C8B-B14F-4D97-AF65-F5344CB8AC3E}">
        <p14:creationId xmlns:p14="http://schemas.microsoft.com/office/powerpoint/2010/main" val="1309912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E15BD-20C0-8AFA-BB13-F534C516E6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BBA3-4724-D8A2-159D-C51A98FC3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74E862-1B2E-A70F-522A-A3956DEE7F2B}"/>
              </a:ext>
            </a:extLst>
          </p:cNvPr>
          <p:cNvSpPr>
            <a:spLocks noGrp="1"/>
          </p:cNvSpPr>
          <p:nvPr>
            <p:ph type="body" idx="1"/>
          </p:nvPr>
        </p:nvSpPr>
        <p:spPr/>
        <p:txBody>
          <a:bodyPr/>
          <a:lstStyle/>
          <a:p>
            <a:r>
              <a:rPr lang="en-US" dirty="0"/>
              <a:t>Autoencoders are a type of artificial neural network designed to learn efficient, compressed representations of data by reconstructing input from a lower-dimensional latent space. In the context of anomaly detection, an autoencoder is trained exclusively on normal (non-fraudulent) transactions to learn the typical patterns of legitimate behavior. Once trained, the model reconstructs new inputs, and those with high reconstruction error—indicating they deviate significantly from the norm—are flagged as anomalies, potentially representing fraudulent activity. This approach is particularly well-suited for highly imbalanced datasets like credit card transactions, where fraud constitutes less than 0.2% of all records.</a:t>
            </a:r>
          </a:p>
        </p:txBody>
      </p:sp>
      <p:sp>
        <p:nvSpPr>
          <p:cNvPr id="4" name="Slide Number Placeholder 3">
            <a:extLst>
              <a:ext uri="{FF2B5EF4-FFF2-40B4-BE49-F238E27FC236}">
                <a16:creationId xmlns:a16="http://schemas.microsoft.com/office/drawing/2014/main" id="{46035499-5B0E-1A83-6403-8317EBFBB55F}"/>
              </a:ext>
            </a:extLst>
          </p:cNvPr>
          <p:cNvSpPr>
            <a:spLocks noGrp="1"/>
          </p:cNvSpPr>
          <p:nvPr>
            <p:ph type="sldNum" sz="quarter" idx="5"/>
          </p:nvPr>
        </p:nvSpPr>
        <p:spPr/>
        <p:txBody>
          <a:bodyPr/>
          <a:lstStyle/>
          <a:p>
            <a:fld id="{30CE90F7-E7A9-4DD8-AAB1-C3C42C2C96FA}" type="slidenum">
              <a:rPr lang="en-US" smtClean="0"/>
              <a:t>5</a:t>
            </a:fld>
            <a:endParaRPr lang="en-US"/>
          </a:p>
        </p:txBody>
      </p:sp>
    </p:spTree>
    <p:extLst>
      <p:ext uri="{BB962C8B-B14F-4D97-AF65-F5344CB8AC3E}">
        <p14:creationId xmlns:p14="http://schemas.microsoft.com/office/powerpoint/2010/main" val="2983759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single-layer autoencoder achieved strong fraud detection with a ROC-AUC of 0.96 and a recall of 88.4%, successfully identifying most fraudulent transactions. However, its precision was low (~15%), indicating a high false positive rate. This makes it a strong baseline, but further tuning is needed to reduce false alarms.</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0CE90F7-E7A9-4DD8-AAB1-C3C42C2C96FA}" type="slidenum">
              <a:rPr lang="en-US" smtClean="0"/>
              <a:t>7</a:t>
            </a:fld>
            <a:endParaRPr lang="en-US"/>
          </a:p>
        </p:txBody>
      </p:sp>
    </p:spTree>
    <p:extLst>
      <p:ext uri="{BB962C8B-B14F-4D97-AF65-F5344CB8AC3E}">
        <p14:creationId xmlns:p14="http://schemas.microsoft.com/office/powerpoint/2010/main" val="3930332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deeper autoencoder demonstrated improved learning capacity, with lower training and validation loss compared to the single-layer model. It achieved a strong ROC-AUC of 0.95 and detected 84.7% of fraud cases. However, precision remained low (~14.5%), similar to the simpler model, indicating persistent false positives. While deeper layers improved reconstruction, they slightly reduced fraud recall and still require tuning for better precision.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the model showed improved training stability and loss behavior, it did not significantly enhance precision or recall compared to the non-regularized version. The false positive rate remained high, suggesting regularization alone wasn't sufficient to improve detection quality.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tested on the full dataset of 284,807 transactions, the final Single-Layer Autoencoder achieved a strong ROC-AUC of 0.95 and successfully detected 85.4% of fraudulent cases. However, precision dropped to just 3%, resulting in a high number of false positives (~13,800). While the model effectively identifies fraud, threshold tuning or post-processing is needed to reduce false alarms for practical deployment.</a:t>
            </a:r>
          </a:p>
          <a:p>
            <a:endParaRPr lang="en-US" dirty="0"/>
          </a:p>
        </p:txBody>
      </p:sp>
      <p:sp>
        <p:nvSpPr>
          <p:cNvPr id="4" name="Slide Number Placeholder 3"/>
          <p:cNvSpPr>
            <a:spLocks noGrp="1"/>
          </p:cNvSpPr>
          <p:nvPr>
            <p:ph type="sldNum" sz="quarter" idx="5"/>
          </p:nvPr>
        </p:nvSpPr>
        <p:spPr/>
        <p:txBody>
          <a:bodyPr/>
          <a:lstStyle/>
          <a:p>
            <a:fld id="{30CE90F7-E7A9-4DD8-AAB1-C3C42C2C96FA}" type="slidenum">
              <a:rPr lang="en-US" smtClean="0"/>
              <a:t>8</a:t>
            </a:fld>
            <a:endParaRPr lang="en-US"/>
          </a:p>
        </p:txBody>
      </p:sp>
    </p:spTree>
    <p:extLst>
      <p:ext uri="{BB962C8B-B14F-4D97-AF65-F5344CB8AC3E}">
        <p14:creationId xmlns:p14="http://schemas.microsoft.com/office/powerpoint/2010/main" val="340714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Single-Layer Autoencoder delivered the highest recall (88.4%) and ROC-AUC (0.96), indicating excellent fraud detection ability and discrimination between classes. It achieved an F1-score of 0.257, outperforming both deeper models. However, precision remained low (~15%), with over 2,400 false positives. The Deeper Autoencoder improved training and validation loss but slightly underperformed in recall (84.7%) and F1. Adding Dropout and L2 regularization in the Regularized Deeper AE reduced overfitting, as seen in loss curves, but didn’t significantly improve fraud detection metrics. Across all models, false positives were high — a common challenge in highly imbalanced datasets — suggesting that additional threshold tuning or hybrid models may be needed.</a:t>
            </a:r>
          </a:p>
        </p:txBody>
      </p:sp>
      <p:sp>
        <p:nvSpPr>
          <p:cNvPr id="4" name="Slide Number Placeholder 3"/>
          <p:cNvSpPr>
            <a:spLocks noGrp="1"/>
          </p:cNvSpPr>
          <p:nvPr>
            <p:ph type="sldNum" sz="quarter" idx="5"/>
          </p:nvPr>
        </p:nvSpPr>
        <p:spPr/>
        <p:txBody>
          <a:bodyPr/>
          <a:lstStyle/>
          <a:p>
            <a:fld id="{30CE90F7-E7A9-4DD8-AAB1-C3C42C2C96FA}" type="slidenum">
              <a:rPr lang="en-US" smtClean="0"/>
              <a:t>9</a:t>
            </a:fld>
            <a:endParaRPr lang="en-US"/>
          </a:p>
        </p:txBody>
      </p:sp>
    </p:spTree>
    <p:extLst>
      <p:ext uri="{BB962C8B-B14F-4D97-AF65-F5344CB8AC3E}">
        <p14:creationId xmlns:p14="http://schemas.microsoft.com/office/powerpoint/2010/main" val="1151514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autoencoders—especially simple ones—offer a powerful baseline for fraud detection, capable of high recall and strong discrimination using only unsupervised learning. With further enhancements such as threshold tuning, ensemble filtering, or human-in-the-loop validation, they can form a reliable foundation in financial fraud monitoring systems. The results of this project validate that even minimal architectures can yield strong detection performance when aligned with thoughtful design and evaluation strategies.</a:t>
            </a:r>
          </a:p>
        </p:txBody>
      </p:sp>
      <p:sp>
        <p:nvSpPr>
          <p:cNvPr id="4" name="Slide Number Placeholder 3"/>
          <p:cNvSpPr>
            <a:spLocks noGrp="1"/>
          </p:cNvSpPr>
          <p:nvPr>
            <p:ph type="sldNum" sz="quarter" idx="5"/>
          </p:nvPr>
        </p:nvSpPr>
        <p:spPr/>
        <p:txBody>
          <a:bodyPr/>
          <a:lstStyle/>
          <a:p>
            <a:fld id="{30CE90F7-E7A9-4DD8-AAB1-C3C42C2C96FA}" type="slidenum">
              <a:rPr lang="en-US" smtClean="0"/>
              <a:t>11</a:t>
            </a:fld>
            <a:endParaRPr lang="en-US"/>
          </a:p>
        </p:txBody>
      </p:sp>
    </p:spTree>
    <p:extLst>
      <p:ext uri="{BB962C8B-B14F-4D97-AF65-F5344CB8AC3E}">
        <p14:creationId xmlns:p14="http://schemas.microsoft.com/office/powerpoint/2010/main" val="433874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slideLayout" Target="../slideLayouts/slideLayout2.xml"/><Relationship Id="rId7" Type="http://schemas.openxmlformats.org/officeDocument/2006/relationships/diagramColors" Target="../diagrams/colors6.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slideLayout" Target="../slideLayouts/slideLayout2.xml"/><Relationship Id="rId7" Type="http://schemas.openxmlformats.org/officeDocument/2006/relationships/diagramQuickStyle" Target="../diagrams/quickStyle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2.png"/><Relationship Id="rId4" Type="http://schemas.openxmlformats.org/officeDocument/2006/relationships/notesSlide" Target="../notesSlides/notesSlide9.xml"/><Relationship Id="rId9" Type="http://schemas.microsoft.com/office/2007/relationships/diagramDrawing" Target="../diagrams/drawing7.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slideLayout" Target="../slideLayouts/slideLayout2.xml"/><Relationship Id="rId7" Type="http://schemas.openxmlformats.org/officeDocument/2006/relationships/diagramQuickStyle" Target="../diagrams/quickStyle8.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2.png"/><Relationship Id="rId4" Type="http://schemas.openxmlformats.org/officeDocument/2006/relationships/notesSlide" Target="../notesSlides/notesSlide10.xml"/><Relationship Id="rId9" Type="http://schemas.microsoft.com/office/2007/relationships/diagramDrawing" Target="../diagrams/drawing8.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4.xml"/><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4.xml"/><Relationship Id="rId11" Type="http://schemas.openxmlformats.org/officeDocument/2006/relationships/image" Target="../media/image2.png"/><Relationship Id="rId5" Type="http://schemas.openxmlformats.org/officeDocument/2006/relationships/diagramData" Target="../diagrams/data4.xml"/><Relationship Id="rId10" Type="http://schemas.openxmlformats.org/officeDocument/2006/relationships/image" Target="../media/image21.png"/><Relationship Id="rId4" Type="http://schemas.openxmlformats.org/officeDocument/2006/relationships/notesSlide" Target="../notesSlides/notesSlide5.xml"/><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2.xml"/><Relationship Id="rId7" Type="http://schemas.openxmlformats.org/officeDocument/2006/relationships/diagramColors" Target="../diagrams/colors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34.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9143998"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559294"/>
            <a:ext cx="9143998" cy="6298279"/>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28"/>
            <a:ext cx="4572000" cy="6858000"/>
          </a:xfrm>
          <a:prstGeom prst="rect">
            <a:avLst/>
          </a:prstGeom>
          <a:gradFill>
            <a:gsLst>
              <a:gs pos="13000">
                <a:srgbClr val="000000">
                  <a:alpha val="72000"/>
                </a:srgbClr>
              </a:gs>
              <a:gs pos="99000">
                <a:schemeClr val="accent1">
                  <a:lumMod val="50000"/>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858852" y="1028700"/>
            <a:ext cx="7460478" cy="1090657"/>
          </a:xfrm>
        </p:spPr>
        <p:txBody>
          <a:bodyPr>
            <a:normAutofit/>
          </a:bodyPr>
          <a:lstStyle/>
          <a:p>
            <a:pPr>
              <a:lnSpc>
                <a:spcPct val="90000"/>
              </a:lnSpc>
            </a:pPr>
            <a:r>
              <a:rPr lang="en-US" sz="3600">
                <a:solidFill>
                  <a:srgbClr val="FFFFFF"/>
                </a:solidFill>
              </a:rPr>
              <a:t>Credit Card Fraud Detection Using Autoencoder</a:t>
            </a:r>
          </a:p>
        </p:txBody>
      </p:sp>
      <p:sp>
        <p:nvSpPr>
          <p:cNvPr id="3" name="Subtitle 2"/>
          <p:cNvSpPr>
            <a:spLocks noGrp="1"/>
          </p:cNvSpPr>
          <p:nvPr>
            <p:ph type="subTitle" idx="1"/>
          </p:nvPr>
        </p:nvSpPr>
        <p:spPr>
          <a:xfrm>
            <a:off x="1143000" y="2214188"/>
            <a:ext cx="6858000" cy="492440"/>
          </a:xfrm>
        </p:spPr>
        <p:txBody>
          <a:bodyPr>
            <a:normAutofit/>
          </a:bodyPr>
          <a:lstStyle/>
          <a:p>
            <a:r>
              <a:rPr lang="en-US" sz="1700" dirty="0">
                <a:solidFill>
                  <a:srgbClr val="FFFFFF"/>
                </a:solidFill>
              </a:rPr>
              <a:t>Unsupervised Anomaly Detection Project</a:t>
            </a:r>
          </a:p>
        </p:txBody>
      </p:sp>
      <p:sp>
        <p:nvSpPr>
          <p:cNvPr id="24" name="Freeform: Shape 23">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39257" y="1506860"/>
            <a:ext cx="4065484" cy="6636797"/>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0">
                <a:schemeClr val="accent1">
                  <a:alpha val="5000"/>
                </a:schemeClr>
              </a:gs>
              <a:gs pos="68000">
                <a:schemeClr val="accent1">
                  <a:alpha val="15000"/>
                </a:schemeClr>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fingerprint in black and white">
            <a:extLst>
              <a:ext uri="{FF2B5EF4-FFF2-40B4-BE49-F238E27FC236}">
                <a16:creationId xmlns:a16="http://schemas.microsoft.com/office/drawing/2014/main" id="{B76ED195-9031-9E2F-5F91-57ED6BCAD11F}"/>
              </a:ext>
            </a:extLst>
          </p:cNvPr>
          <p:cNvPicPr>
            <a:picLocks noChangeAspect="1"/>
          </p:cNvPicPr>
          <p:nvPr/>
        </p:nvPicPr>
        <p:blipFill>
          <a:blip r:embed="rId5"/>
          <a:srcRect t="2385" r="-1" b="4474"/>
          <a:stretch>
            <a:fillRect/>
          </a:stretch>
        </p:blipFill>
        <p:spPr>
          <a:xfrm>
            <a:off x="1757476" y="3351745"/>
            <a:ext cx="5639669" cy="3506255"/>
          </a:xfrm>
          <a:custGeom>
            <a:avLst/>
            <a:gdLst/>
            <a:ahLst/>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p:spPr>
      </p:pic>
      <p:pic>
        <p:nvPicPr>
          <p:cNvPr id="40" name="Audio 39">
            <a:hlinkClick r:id="" action="ppaction://media"/>
            <a:extLst>
              <a:ext uri="{FF2B5EF4-FFF2-40B4-BE49-F238E27FC236}">
                <a16:creationId xmlns:a16="http://schemas.microsoft.com/office/drawing/2014/main" id="{E84525E5-1BE0-2990-B9E0-FF94DBA840A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7759"/>
    </mc:Choice>
    <mc:Fallback>
      <p:transition spd="slow" advTm="17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par>
                                <p:cTn id="10" presetID="10" presetClass="entr" presetSubtype="0" fill="hold" grpId="0" nodeType="withEffect">
                                  <p:stCondLst>
                                    <p:cond delay="1500"/>
                                  </p:stCondLst>
                                  <p:iterate>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40"/>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a:solidFill>
                  <a:srgbClr val="FFFFFF"/>
                </a:solidFill>
              </a:rPr>
              <a:t>Final Model on Full Dataset</a:t>
            </a:r>
          </a:p>
        </p:txBody>
      </p:sp>
      <p:graphicFrame>
        <p:nvGraphicFramePr>
          <p:cNvPr id="5" name="Content Placeholder 2">
            <a:extLst>
              <a:ext uri="{FF2B5EF4-FFF2-40B4-BE49-F238E27FC236}">
                <a16:creationId xmlns:a16="http://schemas.microsoft.com/office/drawing/2014/main" id="{32301087-79AA-6018-AA81-7DCE1B81E226}"/>
              </a:ext>
            </a:extLst>
          </p:cNvPr>
          <p:cNvGraphicFramePr>
            <a:graphicFrameLocks noGrp="1"/>
          </p:cNvGraphicFramePr>
          <p:nvPr>
            <p:ph idx="1"/>
            <p:extLst>
              <p:ext uri="{D42A27DB-BD31-4B8C-83A1-F6EECF244321}">
                <p14:modId xmlns:p14="http://schemas.microsoft.com/office/powerpoint/2010/main" val="657538790"/>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6" name="Audio 15">
            <a:hlinkClick r:id="" action="ppaction://media"/>
            <a:extLst>
              <a:ext uri="{FF2B5EF4-FFF2-40B4-BE49-F238E27FC236}">
                <a16:creationId xmlns:a16="http://schemas.microsoft.com/office/drawing/2014/main" id="{FC77FA03-5C57-43C2-69EF-868A93CEBB6C}"/>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5669"/>
    </mc:Choice>
    <mc:Fallback>
      <p:transition spd="slow" advTm="35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a:solidFill>
                  <a:srgbClr val="FFFFFF"/>
                </a:solidFill>
              </a:rPr>
              <a:t>Conclusion</a:t>
            </a:r>
          </a:p>
        </p:txBody>
      </p:sp>
      <p:graphicFrame>
        <p:nvGraphicFramePr>
          <p:cNvPr id="5" name="Content Placeholder 2">
            <a:extLst>
              <a:ext uri="{FF2B5EF4-FFF2-40B4-BE49-F238E27FC236}">
                <a16:creationId xmlns:a16="http://schemas.microsoft.com/office/drawing/2014/main" id="{4EE47472-33CB-D9D9-5431-A639D98F00F6}"/>
              </a:ext>
            </a:extLst>
          </p:cNvPr>
          <p:cNvGraphicFramePr>
            <a:graphicFrameLocks noGrp="1"/>
          </p:cNvGraphicFramePr>
          <p:nvPr>
            <p:ph idx="1"/>
            <p:extLst>
              <p:ext uri="{D42A27DB-BD31-4B8C-83A1-F6EECF244321}">
                <p14:modId xmlns:p14="http://schemas.microsoft.com/office/powerpoint/2010/main" val="4168719384"/>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4" name="Audio 13">
            <a:hlinkClick r:id="" action="ppaction://media"/>
            <a:extLst>
              <a:ext uri="{FF2B5EF4-FFF2-40B4-BE49-F238E27FC236}">
                <a16:creationId xmlns:a16="http://schemas.microsoft.com/office/drawing/2014/main" id="{CC9E9C39-DDC8-E3FF-9D45-71A6E47E1597}"/>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8741"/>
    </mc:Choice>
    <mc:Fallback>
      <p:transition spd="slow" advTm="28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a:solidFill>
                  <a:srgbClr val="FFFFFF"/>
                </a:solidFill>
              </a:rPr>
              <a:t>Future Recommendations</a:t>
            </a:r>
          </a:p>
        </p:txBody>
      </p:sp>
      <p:graphicFrame>
        <p:nvGraphicFramePr>
          <p:cNvPr id="25" name="Content Placeholder 2">
            <a:extLst>
              <a:ext uri="{FF2B5EF4-FFF2-40B4-BE49-F238E27FC236}">
                <a16:creationId xmlns:a16="http://schemas.microsoft.com/office/drawing/2014/main" id="{C4BA838E-22E2-06A7-675F-9E2A29516A84}"/>
              </a:ext>
            </a:extLst>
          </p:cNvPr>
          <p:cNvGraphicFramePr>
            <a:graphicFrameLocks noGrp="1"/>
          </p:cNvGraphicFramePr>
          <p:nvPr>
            <p:ph idx="1"/>
            <p:extLst>
              <p:ext uri="{D42A27DB-BD31-4B8C-83A1-F6EECF244321}">
                <p14:modId xmlns:p14="http://schemas.microsoft.com/office/powerpoint/2010/main" val="1197733276"/>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0" name="Audio 29">
            <a:hlinkClick r:id="" action="ppaction://media"/>
            <a:extLst>
              <a:ext uri="{FF2B5EF4-FFF2-40B4-BE49-F238E27FC236}">
                <a16:creationId xmlns:a16="http://schemas.microsoft.com/office/drawing/2014/main" id="{707C2C68-BF10-377C-24CF-E40653B16435}"/>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4335"/>
    </mc:Choice>
    <mc:Fallback>
      <p:transition spd="slow" advTm="54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a:solidFill>
                  <a:srgbClr val="FFFFFF"/>
                </a:solidFill>
              </a:rPr>
              <a:t>Project Overview</a:t>
            </a:r>
          </a:p>
        </p:txBody>
      </p:sp>
      <p:graphicFrame>
        <p:nvGraphicFramePr>
          <p:cNvPr id="12" name="Content Placeholder 2">
            <a:extLst>
              <a:ext uri="{FF2B5EF4-FFF2-40B4-BE49-F238E27FC236}">
                <a16:creationId xmlns:a16="http://schemas.microsoft.com/office/drawing/2014/main" id="{F5026AA4-E5B7-D111-C3D4-F8D3D05E522B}"/>
              </a:ext>
            </a:extLst>
          </p:cNvPr>
          <p:cNvGraphicFramePr>
            <a:graphicFrameLocks noGrp="1"/>
          </p:cNvGraphicFramePr>
          <p:nvPr>
            <p:ph idx="1"/>
            <p:extLst>
              <p:ext uri="{D42A27DB-BD31-4B8C-83A1-F6EECF244321}">
                <p14:modId xmlns:p14="http://schemas.microsoft.com/office/powerpoint/2010/main" val="6520897"/>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9" name="Audio 28">
            <a:hlinkClick r:id="" action="ppaction://media"/>
            <a:extLst>
              <a:ext uri="{FF2B5EF4-FFF2-40B4-BE49-F238E27FC236}">
                <a16:creationId xmlns:a16="http://schemas.microsoft.com/office/drawing/2014/main" id="{9B77C5EB-ED1D-0397-825A-5D3BE510E5F7}"/>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3541"/>
    </mc:Choice>
    <mc:Fallback>
      <p:transition spd="slow" advTm="63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a:solidFill>
                  <a:srgbClr val="FFFFFF"/>
                </a:solidFill>
              </a:rPr>
              <a:t>Dataset Summary</a:t>
            </a:r>
          </a:p>
        </p:txBody>
      </p:sp>
      <p:graphicFrame>
        <p:nvGraphicFramePr>
          <p:cNvPr id="5" name="Content Placeholder 2">
            <a:extLst>
              <a:ext uri="{FF2B5EF4-FFF2-40B4-BE49-F238E27FC236}">
                <a16:creationId xmlns:a16="http://schemas.microsoft.com/office/drawing/2014/main" id="{CB89B3E9-2550-8AE4-AEB9-8FD8BA539B1D}"/>
              </a:ext>
            </a:extLst>
          </p:cNvPr>
          <p:cNvGraphicFramePr>
            <a:graphicFrameLocks noGrp="1"/>
          </p:cNvGraphicFramePr>
          <p:nvPr>
            <p:ph idx="1"/>
            <p:extLst>
              <p:ext uri="{D42A27DB-BD31-4B8C-83A1-F6EECF244321}">
                <p14:modId xmlns:p14="http://schemas.microsoft.com/office/powerpoint/2010/main" val="3059224964"/>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9" name="Audio 18">
            <a:hlinkClick r:id="" action="ppaction://media"/>
            <a:extLst>
              <a:ext uri="{FF2B5EF4-FFF2-40B4-BE49-F238E27FC236}">
                <a16:creationId xmlns:a16="http://schemas.microsoft.com/office/drawing/2014/main" id="{7F2CB55C-8C15-D414-E041-529187D41DE0}"/>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3335"/>
    </mc:Choice>
    <mc:Fallback>
      <p:transition spd="slow" advTm="43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pPr>
              <a:lnSpc>
                <a:spcPct val="90000"/>
              </a:lnSpc>
            </a:pPr>
            <a:r>
              <a:rPr lang="en-US" sz="2700" dirty="0">
                <a:solidFill>
                  <a:srgbClr val="FFFFFF"/>
                </a:solidFill>
              </a:rPr>
              <a:t>Data Preprocessing</a:t>
            </a:r>
            <a:br>
              <a:rPr lang="en-US" sz="2700" b="1" dirty="0">
                <a:solidFill>
                  <a:srgbClr val="FFFFFF"/>
                </a:solidFill>
              </a:rPr>
            </a:br>
            <a:endParaRPr lang="en-US" sz="2700" dirty="0">
              <a:solidFill>
                <a:srgbClr val="FFFFFF"/>
              </a:solidFill>
            </a:endParaRPr>
          </a:p>
        </p:txBody>
      </p:sp>
      <p:graphicFrame>
        <p:nvGraphicFramePr>
          <p:cNvPr id="30" name="Content Placeholder 17">
            <a:extLst>
              <a:ext uri="{FF2B5EF4-FFF2-40B4-BE49-F238E27FC236}">
                <a16:creationId xmlns:a16="http://schemas.microsoft.com/office/drawing/2014/main" id="{7AB53808-D685-5E1E-416E-274A07B8B636}"/>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6" name="Audio 35">
            <a:hlinkClick r:id="" action="ppaction://media"/>
            <a:extLst>
              <a:ext uri="{FF2B5EF4-FFF2-40B4-BE49-F238E27FC236}">
                <a16:creationId xmlns:a16="http://schemas.microsoft.com/office/drawing/2014/main" id="{E83FD800-869E-25CC-5A74-EB4C28409560}"/>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0874"/>
    </mc:Choice>
    <mc:Fallback>
      <p:transition spd="slow" advTm="30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6837891-2125-9365-8EBB-6F2582A763AE}"/>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0975023-6608-945B-0684-8BA66C491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44498AB-8556-3D57-4DF7-FE575C3E0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6CB16AC-4D8A-E056-6037-890A8AFEC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5B47777-3AB7-66B5-8BDC-C015702B57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8DF3C9-C9B1-85B6-EBAF-ABC4B75E9D72}"/>
              </a:ext>
            </a:extLst>
          </p:cNvPr>
          <p:cNvSpPr>
            <a:spLocks noGrp="1"/>
          </p:cNvSpPr>
          <p:nvPr>
            <p:ph type="title"/>
          </p:nvPr>
        </p:nvSpPr>
        <p:spPr>
          <a:xfrm>
            <a:off x="1028697" y="348865"/>
            <a:ext cx="7533018" cy="877729"/>
          </a:xfrm>
        </p:spPr>
        <p:txBody>
          <a:bodyPr anchor="ctr">
            <a:normAutofit/>
          </a:bodyPr>
          <a:lstStyle/>
          <a:p>
            <a:pPr>
              <a:lnSpc>
                <a:spcPct val="90000"/>
              </a:lnSpc>
            </a:pPr>
            <a:r>
              <a:rPr lang="en-US" sz="2700">
                <a:solidFill>
                  <a:srgbClr val="FFFFFF"/>
                </a:solidFill>
              </a:rPr>
              <a:t>Models Architecture </a:t>
            </a:r>
            <a:br>
              <a:rPr lang="en-US" sz="2700" b="1">
                <a:solidFill>
                  <a:srgbClr val="FFFFFF"/>
                </a:solidFill>
              </a:rPr>
            </a:br>
            <a:endParaRPr lang="en-US" sz="2700">
              <a:solidFill>
                <a:srgbClr val="FFFFFF"/>
              </a:solidFill>
            </a:endParaRPr>
          </a:p>
        </p:txBody>
      </p:sp>
      <p:graphicFrame>
        <p:nvGraphicFramePr>
          <p:cNvPr id="17" name="Content Placeholder 5">
            <a:extLst>
              <a:ext uri="{FF2B5EF4-FFF2-40B4-BE49-F238E27FC236}">
                <a16:creationId xmlns:a16="http://schemas.microsoft.com/office/drawing/2014/main" id="{676A956D-0FDD-0099-2C7D-C468B9B8BDE3}"/>
              </a:ext>
            </a:extLst>
          </p:cNvPr>
          <p:cNvGraphicFramePr>
            <a:graphicFrameLocks noGrp="1"/>
          </p:cNvGraphicFramePr>
          <p:nvPr>
            <p:ph idx="1"/>
          </p:nvPr>
        </p:nvGraphicFramePr>
        <p:xfrm>
          <a:off x="790823" y="4576922"/>
          <a:ext cx="8195871" cy="157644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Picture 7">
            <a:extLst>
              <a:ext uri="{FF2B5EF4-FFF2-40B4-BE49-F238E27FC236}">
                <a16:creationId xmlns:a16="http://schemas.microsoft.com/office/drawing/2014/main" id="{E18ECA7F-D813-DADB-BED8-D0B4FAD71DFD}"/>
              </a:ext>
            </a:extLst>
          </p:cNvPr>
          <p:cNvPicPr>
            <a:picLocks noChangeAspect="1"/>
          </p:cNvPicPr>
          <p:nvPr/>
        </p:nvPicPr>
        <p:blipFill>
          <a:blip r:embed="rId10"/>
          <a:stretch>
            <a:fillRect/>
          </a:stretch>
        </p:blipFill>
        <p:spPr>
          <a:xfrm>
            <a:off x="2008754" y="1931225"/>
            <a:ext cx="5572903" cy="2295845"/>
          </a:xfrm>
          <a:prstGeom prst="rect">
            <a:avLst/>
          </a:prstGeom>
        </p:spPr>
      </p:pic>
      <p:pic>
        <p:nvPicPr>
          <p:cNvPr id="12" name="Audio 11">
            <a:hlinkClick r:id="" action="ppaction://media"/>
            <a:extLst>
              <a:ext uri="{FF2B5EF4-FFF2-40B4-BE49-F238E27FC236}">
                <a16:creationId xmlns:a16="http://schemas.microsoft.com/office/drawing/2014/main" id="{73652DE0-53E3-D3DC-C610-8B1A9AD7E9F5}"/>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066683269"/>
      </p:ext>
    </p:extLst>
  </p:cSld>
  <p:clrMapOvr>
    <a:masterClrMapping/>
  </p:clrMapOvr>
  <mc:AlternateContent xmlns:mc="http://schemas.openxmlformats.org/markup-compatibility/2006">
    <mc:Choice xmlns:p14="http://schemas.microsoft.com/office/powerpoint/2010/main" Requires="p14">
      <p:transition spd="slow" p14:dur="2000" advTm="47391"/>
    </mc:Choice>
    <mc:Fallback>
      <p:transition spd="slow" advTm="47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4F67F6-7CC7-50CE-4855-54607045CAA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D33585F-B699-5ABD-69B4-6F4333867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BBFF6BD-4C47-9AA5-6B86-AEFFEEBF7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E3949DE-7A81-F02F-5E34-144229E134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C12D30-81EC-9C6F-5711-5FDFEE084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5458B1-C05E-0578-D9BE-3C1D3298A98C}"/>
              </a:ext>
            </a:extLst>
          </p:cNvPr>
          <p:cNvSpPr>
            <a:spLocks noGrp="1"/>
          </p:cNvSpPr>
          <p:nvPr>
            <p:ph type="title"/>
          </p:nvPr>
        </p:nvSpPr>
        <p:spPr>
          <a:xfrm>
            <a:off x="1028697" y="348865"/>
            <a:ext cx="7533018" cy="877729"/>
          </a:xfrm>
        </p:spPr>
        <p:txBody>
          <a:bodyPr anchor="ctr">
            <a:normAutofit/>
          </a:bodyPr>
          <a:lstStyle/>
          <a:p>
            <a:r>
              <a:rPr lang="en-US" sz="3500">
                <a:solidFill>
                  <a:srgbClr val="FFFFFF"/>
                </a:solidFill>
              </a:rPr>
              <a:t>Models Evaluated</a:t>
            </a:r>
          </a:p>
        </p:txBody>
      </p:sp>
      <p:graphicFrame>
        <p:nvGraphicFramePr>
          <p:cNvPr id="5" name="Content Placeholder 2">
            <a:extLst>
              <a:ext uri="{FF2B5EF4-FFF2-40B4-BE49-F238E27FC236}">
                <a16:creationId xmlns:a16="http://schemas.microsoft.com/office/drawing/2014/main" id="{EB05AF77-15A1-CA2D-4632-9098B81C7D27}"/>
              </a:ext>
            </a:extLst>
          </p:cNvPr>
          <p:cNvGraphicFramePr>
            <a:graphicFrameLocks noGrp="1"/>
          </p:cNvGraphicFramePr>
          <p:nvPr>
            <p:ph idx="1"/>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Audio 16">
            <a:hlinkClick r:id="" action="ppaction://media"/>
            <a:extLst>
              <a:ext uri="{FF2B5EF4-FFF2-40B4-BE49-F238E27FC236}">
                <a16:creationId xmlns:a16="http://schemas.microsoft.com/office/drawing/2014/main" id="{B207728C-8E06-EA3B-8017-B2982B66674E}"/>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997110082"/>
      </p:ext>
    </p:extLst>
  </p:cSld>
  <p:clrMapOvr>
    <a:masterClrMapping/>
  </p:clrMapOvr>
  <mc:AlternateContent xmlns:mc="http://schemas.openxmlformats.org/markup-compatibility/2006">
    <mc:Choice xmlns:p14="http://schemas.microsoft.com/office/powerpoint/2010/main" Requires="p14">
      <p:transition spd="slow" p14:dur="2000" advTm="74"/>
    </mc:Choice>
    <mc:Fallback>
      <p:transition spd="slow" advTm="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2114" y="0"/>
            <a:ext cx="3072908"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486646" y="-3486043"/>
            <a:ext cx="2170709"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37673" y="348865"/>
            <a:ext cx="7288583" cy="1576446"/>
          </a:xfrm>
        </p:spPr>
        <p:txBody>
          <a:bodyPr anchor="ctr">
            <a:normAutofit/>
          </a:bodyPr>
          <a:lstStyle/>
          <a:p>
            <a:r>
              <a:rPr lang="en-US" sz="3500" dirty="0">
                <a:solidFill>
                  <a:srgbClr val="FFFFFF"/>
                </a:solidFill>
              </a:rPr>
              <a:t>Test Set Performance Comparison</a:t>
            </a:r>
            <a:br>
              <a:rPr lang="en-US" sz="3500" dirty="0">
                <a:solidFill>
                  <a:srgbClr val="FFFFFF"/>
                </a:solidFill>
              </a:rPr>
            </a:br>
            <a:r>
              <a:rPr lang="en-US" sz="3500" dirty="0">
                <a:solidFill>
                  <a:srgbClr val="FFFFFF"/>
                </a:solidFill>
              </a:rPr>
              <a:t>(single vs deeper)</a:t>
            </a:r>
          </a:p>
        </p:txBody>
      </p:sp>
      <p:pic>
        <p:nvPicPr>
          <p:cNvPr id="8" name="Content Placeholder 7">
            <a:extLst>
              <a:ext uri="{FF2B5EF4-FFF2-40B4-BE49-F238E27FC236}">
                <a16:creationId xmlns:a16="http://schemas.microsoft.com/office/drawing/2014/main" id="{2C86FD95-FA2A-3F0B-441B-A46372BFCDF4}"/>
              </a:ext>
            </a:extLst>
          </p:cNvPr>
          <p:cNvPicPr>
            <a:picLocks noGrp="1" noChangeAspect="1"/>
          </p:cNvPicPr>
          <p:nvPr>
            <p:ph idx="1"/>
          </p:nvPr>
        </p:nvPicPr>
        <p:blipFill>
          <a:blip r:embed="rId5"/>
          <a:stretch>
            <a:fillRect/>
          </a:stretch>
        </p:blipFill>
        <p:spPr>
          <a:xfrm>
            <a:off x="575705" y="2273575"/>
            <a:ext cx="7992590" cy="2170710"/>
          </a:xfrm>
        </p:spPr>
      </p:pic>
      <p:pic>
        <p:nvPicPr>
          <p:cNvPr id="12" name="Picture 11">
            <a:extLst>
              <a:ext uri="{FF2B5EF4-FFF2-40B4-BE49-F238E27FC236}">
                <a16:creationId xmlns:a16="http://schemas.microsoft.com/office/drawing/2014/main" id="{1C3AD340-E328-1E1A-279C-147A60344FD8}"/>
              </a:ext>
            </a:extLst>
          </p:cNvPr>
          <p:cNvPicPr>
            <a:picLocks noChangeAspect="1"/>
          </p:cNvPicPr>
          <p:nvPr/>
        </p:nvPicPr>
        <p:blipFill>
          <a:blip r:embed="rId6"/>
          <a:stretch>
            <a:fillRect/>
          </a:stretch>
        </p:blipFill>
        <p:spPr>
          <a:xfrm>
            <a:off x="575704" y="4544720"/>
            <a:ext cx="7992590" cy="2170711"/>
          </a:xfrm>
          <a:prstGeom prst="rect">
            <a:avLst/>
          </a:prstGeom>
        </p:spPr>
      </p:pic>
      <p:pic>
        <p:nvPicPr>
          <p:cNvPr id="28" name="Audio 27">
            <a:hlinkClick r:id="" action="ppaction://media"/>
            <a:extLst>
              <a:ext uri="{FF2B5EF4-FFF2-40B4-BE49-F238E27FC236}">
                <a16:creationId xmlns:a16="http://schemas.microsoft.com/office/drawing/2014/main" id="{16F0D479-D9AA-37F3-1A85-861B5A22536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05000"/>
    </mc:Choice>
    <mc:Fallback>
      <p:transition spd="slow" advTm="10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756649-A1CA-D349-D03F-B0182B21A6B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A5832A7-19F4-876E-6CB5-255F29AB4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A54F6E-0A64-00F2-DC31-39EFB1DEE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2F6470A-D66A-8A23-EE85-A54E1CF33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2114" y="0"/>
            <a:ext cx="3072908"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F336827-027F-ADF3-F4BA-1B0876028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486646" y="-3486043"/>
            <a:ext cx="2170709"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8149C70-008A-C6FE-08EB-01F0BAFF04F4}"/>
              </a:ext>
            </a:extLst>
          </p:cNvPr>
          <p:cNvSpPr>
            <a:spLocks noGrp="1"/>
          </p:cNvSpPr>
          <p:nvPr>
            <p:ph type="title"/>
          </p:nvPr>
        </p:nvSpPr>
        <p:spPr>
          <a:xfrm>
            <a:off x="1037673" y="348865"/>
            <a:ext cx="7288583" cy="1307919"/>
          </a:xfrm>
        </p:spPr>
        <p:txBody>
          <a:bodyPr anchor="ctr">
            <a:normAutofit fontScale="90000"/>
          </a:bodyPr>
          <a:lstStyle/>
          <a:p>
            <a:r>
              <a:rPr lang="en-US" sz="3500" dirty="0">
                <a:solidFill>
                  <a:srgbClr val="FFFFFF"/>
                </a:solidFill>
              </a:rPr>
              <a:t>Test Set Performance Comparison contd..</a:t>
            </a:r>
            <a:br>
              <a:rPr lang="en-US" sz="3500" dirty="0">
                <a:solidFill>
                  <a:srgbClr val="FFFFFF"/>
                </a:solidFill>
              </a:rPr>
            </a:br>
            <a:r>
              <a:rPr lang="en-US" sz="3500" dirty="0">
                <a:solidFill>
                  <a:srgbClr val="FFFFFF"/>
                </a:solidFill>
              </a:rPr>
              <a:t>Regularized and full dataset</a:t>
            </a:r>
          </a:p>
        </p:txBody>
      </p:sp>
      <p:pic>
        <p:nvPicPr>
          <p:cNvPr id="10" name="Content Placeholder 9">
            <a:extLst>
              <a:ext uri="{FF2B5EF4-FFF2-40B4-BE49-F238E27FC236}">
                <a16:creationId xmlns:a16="http://schemas.microsoft.com/office/drawing/2014/main" id="{E85F0752-3C13-EF98-6A7B-82D05AEDB6CE}"/>
              </a:ext>
            </a:extLst>
          </p:cNvPr>
          <p:cNvPicPr>
            <a:picLocks noGrp="1" noChangeAspect="1"/>
          </p:cNvPicPr>
          <p:nvPr>
            <p:ph idx="1"/>
          </p:nvPr>
        </p:nvPicPr>
        <p:blipFill>
          <a:blip r:embed="rId5"/>
          <a:stretch>
            <a:fillRect/>
          </a:stretch>
        </p:blipFill>
        <p:spPr>
          <a:xfrm>
            <a:off x="384772" y="2170031"/>
            <a:ext cx="8229600" cy="2284274"/>
          </a:xfrm>
        </p:spPr>
      </p:pic>
      <p:pic>
        <p:nvPicPr>
          <p:cNvPr id="16" name="Picture 15">
            <a:extLst>
              <a:ext uri="{FF2B5EF4-FFF2-40B4-BE49-F238E27FC236}">
                <a16:creationId xmlns:a16="http://schemas.microsoft.com/office/drawing/2014/main" id="{E95074E6-A632-DAFE-855D-3AB4E49424D9}"/>
              </a:ext>
            </a:extLst>
          </p:cNvPr>
          <p:cNvPicPr>
            <a:picLocks noChangeAspect="1"/>
          </p:cNvPicPr>
          <p:nvPr/>
        </p:nvPicPr>
        <p:blipFill>
          <a:blip r:embed="rId6"/>
          <a:stretch>
            <a:fillRect/>
          </a:stretch>
        </p:blipFill>
        <p:spPr>
          <a:xfrm>
            <a:off x="683168" y="4339460"/>
            <a:ext cx="8059275" cy="2435580"/>
          </a:xfrm>
          <a:prstGeom prst="rect">
            <a:avLst/>
          </a:prstGeom>
        </p:spPr>
      </p:pic>
      <p:pic>
        <p:nvPicPr>
          <p:cNvPr id="26" name="Audio 25">
            <a:hlinkClick r:id="" action="ppaction://media"/>
            <a:extLst>
              <a:ext uri="{FF2B5EF4-FFF2-40B4-BE49-F238E27FC236}">
                <a16:creationId xmlns:a16="http://schemas.microsoft.com/office/drawing/2014/main" id="{40108EBF-EF86-C15F-1351-97335278361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4285253998"/>
      </p:ext>
    </p:extLst>
  </p:cSld>
  <p:clrMapOvr>
    <a:masterClrMapping/>
  </p:clrMapOvr>
  <mc:AlternateContent xmlns:mc="http://schemas.openxmlformats.org/markup-compatibility/2006">
    <mc:Choice xmlns:p14="http://schemas.microsoft.com/office/powerpoint/2010/main" Requires="p14">
      <p:transition spd="slow" p14:dur="2000" advTm="31698"/>
    </mc:Choice>
    <mc:Fallback>
      <p:transition spd="slow" advTm="31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3500" kern="1200">
                <a:solidFill>
                  <a:srgbClr val="FFFFFF"/>
                </a:solidFill>
                <a:latin typeface="+mj-lt"/>
                <a:ea typeface="+mj-ea"/>
                <a:cs typeface="+mj-cs"/>
              </a:rPr>
              <a:t>Model Performance Comparison Chart</a:t>
            </a:r>
          </a:p>
        </p:txBody>
      </p:sp>
      <p:pic>
        <p:nvPicPr>
          <p:cNvPr id="4" name="Picture 3">
            <a:extLst>
              <a:ext uri="{FF2B5EF4-FFF2-40B4-BE49-F238E27FC236}">
                <a16:creationId xmlns:a16="http://schemas.microsoft.com/office/drawing/2014/main" id="{AD5A88E4-374A-D2D1-5967-8E5A620E7C4F}"/>
              </a:ext>
            </a:extLst>
          </p:cNvPr>
          <p:cNvPicPr>
            <a:picLocks noChangeAspect="1"/>
          </p:cNvPicPr>
          <p:nvPr/>
        </p:nvPicPr>
        <p:blipFill>
          <a:blip r:embed="rId5"/>
          <a:stretch>
            <a:fillRect/>
          </a:stretch>
        </p:blipFill>
        <p:spPr>
          <a:xfrm>
            <a:off x="1186326" y="1966293"/>
            <a:ext cx="6771345" cy="4452160"/>
          </a:xfrm>
          <a:prstGeom prst="rect">
            <a:avLst/>
          </a:prstGeom>
        </p:spPr>
      </p:pic>
      <p:pic>
        <p:nvPicPr>
          <p:cNvPr id="12" name="Audio 11">
            <a:hlinkClick r:id="" action="ppaction://media"/>
            <a:extLst>
              <a:ext uri="{FF2B5EF4-FFF2-40B4-BE49-F238E27FC236}">
                <a16:creationId xmlns:a16="http://schemas.microsoft.com/office/drawing/2014/main" id="{26C1156E-B4A0-F3C8-CB83-FDB429CE5F2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4273"/>
    </mc:Choice>
    <mc:Fallback>
      <p:transition spd="slow" advTm="34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3226</TotalTime>
  <Words>1337</Words>
  <Application>Microsoft Office PowerPoint</Application>
  <PresentationFormat>On-screen Show (4:3)</PresentationFormat>
  <Paragraphs>74</Paragraphs>
  <Slides>12</Slides>
  <Notes>10</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Aptos</vt:lpstr>
      <vt:lpstr>Arial</vt:lpstr>
      <vt:lpstr>Calibri</vt:lpstr>
      <vt:lpstr>Office Theme</vt:lpstr>
      <vt:lpstr>Credit Card Fraud Detection Using Autoencoder</vt:lpstr>
      <vt:lpstr>Project Overview</vt:lpstr>
      <vt:lpstr>Dataset Summary</vt:lpstr>
      <vt:lpstr>Data Preprocessing </vt:lpstr>
      <vt:lpstr>Models Architecture  </vt:lpstr>
      <vt:lpstr>Models Evaluated</vt:lpstr>
      <vt:lpstr>Test Set Performance Comparison (single vs deeper)</vt:lpstr>
      <vt:lpstr>Test Set Performance Comparison contd.. Regularized and full dataset</vt:lpstr>
      <vt:lpstr>Model Performance Comparison Chart</vt:lpstr>
      <vt:lpstr>Final Model on Full Dataset</vt:lpstr>
      <vt:lpstr>Conclusion</vt:lpstr>
      <vt:lpstr>Future Recommendations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Som Thapa</dc:creator>
  <cp:keywords/>
  <dc:description>generated using python-pptx</dc:description>
  <cp:lastModifiedBy>Som Thapa</cp:lastModifiedBy>
  <cp:revision>1</cp:revision>
  <dcterms:created xsi:type="dcterms:W3CDTF">2013-01-27T09:14:16Z</dcterms:created>
  <dcterms:modified xsi:type="dcterms:W3CDTF">2025-06-22T22:12:19Z</dcterms:modified>
  <cp:category/>
</cp:coreProperties>
</file>